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086" y="-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5C7D58-6AC9-4C85-86CA-514A255B84E7}" type="datetimeFigureOut">
              <a:rPr lang="id-ID" smtClean="0"/>
              <a:t>06/11/2021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5C7D58-6AC9-4C85-86CA-514A255B84E7}" type="datetimeFigureOut">
              <a:rPr lang="id-ID" smtClean="0"/>
              <a:t>06/11/2021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5C7D58-6AC9-4C85-86CA-514A255B84E7}" type="datetimeFigureOut">
              <a:rPr lang="id-ID" smtClean="0"/>
              <a:t>06/11/2021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5C7D58-6AC9-4C85-86CA-514A255B84E7}" type="datetimeFigureOut">
              <a:rPr lang="id-ID" smtClean="0"/>
              <a:t>06/11/2021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A5C7D58-6AC9-4C85-86CA-514A255B84E7}" type="datetimeFigureOut">
              <a:rPr lang="id-ID" smtClean="0"/>
              <a:t>06/11/2021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5C7D58-6AC9-4C85-86CA-514A255B84E7}" type="datetimeFigureOut">
              <a:rPr lang="id-ID" smtClean="0"/>
              <a:t>06/11/2021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8DDFECA-DA1A-499F-9A4A-63A222B1F1BB}" type="slidenum">
              <a:rPr lang="id-ID" smtClean="0"/>
              <a:t>‹#›</a:t>
            </a:fld>
            <a:endParaRPr lang="id-ID"/>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5C7D58-6AC9-4C85-86CA-514A255B84E7}" type="datetimeFigureOut">
              <a:rPr lang="id-ID" smtClean="0"/>
              <a:t>06/11/2021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5C7D58-6AC9-4C85-86CA-514A255B84E7}" type="datetimeFigureOut">
              <a:rPr lang="id-ID" smtClean="0"/>
              <a:t>06/11/2021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C7D58-6AC9-4C85-86CA-514A255B84E7}" type="datetimeFigureOut">
              <a:rPr lang="id-ID" smtClean="0"/>
              <a:t>06/11/2021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A5C7D58-6AC9-4C85-86CA-514A255B84E7}" type="datetimeFigureOut">
              <a:rPr lang="id-ID" smtClean="0"/>
              <a:t>06/11/2021</a:t>
            </a:fld>
            <a:endParaRPr lang="id-ID"/>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C8DDFECA-DA1A-499F-9A4A-63A222B1F1BB}"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5C7D58-6AC9-4C85-86CA-514A255B84E7}" type="datetimeFigureOut">
              <a:rPr lang="id-ID" smtClean="0"/>
              <a:t>06/11/2021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8DDFECA-DA1A-499F-9A4A-63A222B1F1BB}"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A5C7D58-6AC9-4C85-86CA-514A255B84E7}" type="datetimeFigureOut">
              <a:rPr lang="id-ID" smtClean="0"/>
              <a:t>06/11/2021</a:t>
            </a:fld>
            <a:endParaRPr lang="id-ID"/>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id-ID"/>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C8DDFECA-DA1A-499F-9A4A-63A222B1F1BB}"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4490484"/>
            <a:ext cx="6248400" cy="1143000"/>
          </a:xfrm>
        </p:spPr>
        <p:txBody>
          <a:bodyPr>
            <a:normAutofit/>
          </a:bodyPr>
          <a:lstStyle/>
          <a:p>
            <a:r>
              <a:rPr lang="id-ID" b="1" dirty="0">
                <a:solidFill>
                  <a:schemeClr val="bg1"/>
                </a:solidFill>
              </a:rPr>
              <a:t>Metode variasi parameter </a:t>
            </a:r>
            <a:r>
              <a:rPr lang="id-ID" b="1" dirty="0" smtClean="0">
                <a:solidFill>
                  <a:schemeClr val="bg1"/>
                </a:solidFill>
              </a:rPr>
              <a:t>untuk </a:t>
            </a:r>
            <a:r>
              <a:rPr lang="id-ID" b="1" dirty="0">
                <a:solidFill>
                  <a:schemeClr val="bg1"/>
                </a:solidFill>
              </a:rPr>
              <a:t>solusi PDB orde dua</a:t>
            </a:r>
            <a:endParaRPr lang="id-ID" dirty="0">
              <a:solidFill>
                <a:schemeClr val="bg1"/>
              </a:solidFill>
            </a:endParaRPr>
          </a:p>
        </p:txBody>
      </p:sp>
      <p:sp>
        <p:nvSpPr>
          <p:cNvPr id="3" name="Subtitle 2"/>
          <p:cNvSpPr>
            <a:spLocks noGrp="1"/>
          </p:cNvSpPr>
          <p:nvPr>
            <p:ph type="subTitle" idx="1"/>
          </p:nvPr>
        </p:nvSpPr>
        <p:spPr/>
        <p:txBody>
          <a:bodyPr/>
          <a:lstStyle/>
          <a:p>
            <a:endParaRPr lang="id-ID" dirty="0"/>
          </a:p>
        </p:txBody>
      </p:sp>
      <p:sp>
        <p:nvSpPr>
          <p:cNvPr id="4" name="Title 1"/>
          <p:cNvSpPr txBox="1">
            <a:spLocks/>
          </p:cNvSpPr>
          <p:nvPr/>
        </p:nvSpPr>
        <p:spPr>
          <a:xfrm>
            <a:off x="6248400" y="6172200"/>
            <a:ext cx="1828800" cy="228600"/>
          </a:xfrm>
          <a:prstGeom prst="rect">
            <a:avLst/>
          </a:prstGeom>
        </p:spPr>
        <p:txBody>
          <a:bodyPr vert="horz" lIns="91440" tIns="45720" rIns="91440" bIns="9144" rtlCol="0" anchor="b">
            <a:normAutofit lnSpcReduction="10000"/>
          </a:bodyPr>
          <a:lstStyle>
            <a:lvl1pPr algn="l" defTabSz="914400" rtl="0" eaLnBrk="1" latinLnBrk="0" hangingPunct="1">
              <a:spcBef>
                <a:spcPct val="0"/>
              </a:spcBef>
              <a:buNone/>
              <a:defRPr sz="3200" kern="1200" cap="all" baseline="0">
                <a:solidFill>
                  <a:schemeClr val="tx1"/>
                </a:solidFill>
                <a:latin typeface="+mj-lt"/>
                <a:ea typeface="+mj-ea"/>
                <a:cs typeface="+mj-cs"/>
              </a:defRPr>
            </a:lvl1pPr>
          </a:lstStyle>
          <a:p>
            <a:r>
              <a:rPr lang="id-ID" sz="1200" b="1" dirty="0" smtClean="0">
                <a:solidFill>
                  <a:schemeClr val="bg1"/>
                </a:solidFill>
              </a:rPr>
              <a:t>Nadia nurudini, M.Pd</a:t>
            </a:r>
            <a:endParaRPr lang="id-ID" sz="1200" dirty="0">
              <a:solidFill>
                <a:schemeClr val="bg1"/>
              </a:solidFill>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2787112"/>
      </p:ext>
    </p:extLst>
  </p:cSld>
  <p:clrMapOvr>
    <a:masterClrMapping/>
  </p:clrMapOvr>
  <mc:AlternateContent xmlns:mc="http://schemas.openxmlformats.org/markup-compatibility/2006">
    <mc:Choice xmlns:p14="http://schemas.microsoft.com/office/powerpoint/2010/main" Requires="p14">
      <p:transition spd="slow" p14:dur="2000" advTm="21392"/>
    </mc:Choice>
    <mc:Fallback>
      <p:transition spd="slow" advTm="2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55000" lnSpcReduction="20000"/>
              </a:bodyPr>
              <a:lstStyle/>
              <a:p>
                <a:r>
                  <a:rPr lang="id-ID" sz="1900" b="0" dirty="0" smtClean="0">
                    <a:latin typeface="Times New Roman" pitchFamily="18" charset="0"/>
                    <a:cs typeface="Times New Roman" pitchFamily="18" charset="0"/>
                  </a:rPr>
                  <a:t>Contoh:</a:t>
                </a:r>
              </a:p>
              <a:p>
                <a:r>
                  <a:rPr lang="id-ID" sz="1900" b="0" dirty="0" smtClean="0">
                    <a:latin typeface="Times New Roman" pitchFamily="18" charset="0"/>
                    <a:cs typeface="Times New Roman" pitchFamily="18" charset="0"/>
                  </a:rPr>
                  <a:t>           Tentukan </a:t>
                </a:r>
                <a:r>
                  <a:rPr lang="id-ID" sz="1900" b="0" dirty="0">
                    <a:latin typeface="Times New Roman" pitchFamily="18" charset="0"/>
                    <a:cs typeface="Times New Roman" pitchFamily="18" charset="0"/>
                  </a:rPr>
                  <a:t>muatan Q dan arus I sebagai fungsi dari waktu t dari suatu rangkaian RLC dengan R = 16 ohm, L = 0,02 henry, C = </a:t>
                </a:r>
                <a14:m>
                  <m:oMath xmlns:m="http://schemas.openxmlformats.org/officeDocument/2006/math">
                    <m:r>
                      <a:rPr lang="id-ID" sz="1900" b="0" i="1">
                        <a:latin typeface="Cambria Math"/>
                      </a:rPr>
                      <m:t>2×</m:t>
                    </m:r>
                    <m:sSup>
                      <m:sSupPr>
                        <m:ctrlPr>
                          <a:rPr lang="id-ID" sz="1900" b="0" i="1">
                            <a:latin typeface="Cambria Math"/>
                          </a:rPr>
                        </m:ctrlPr>
                      </m:sSupPr>
                      <m:e>
                        <m:r>
                          <a:rPr lang="id-ID" sz="1900" b="0" i="1">
                            <a:latin typeface="Cambria Math"/>
                          </a:rPr>
                          <m:t>10</m:t>
                        </m:r>
                      </m:e>
                      <m:sup>
                        <m:r>
                          <a:rPr lang="id-ID" sz="1900" b="0" i="1">
                            <a:latin typeface="Cambria Math"/>
                          </a:rPr>
                          <m:t>−4</m:t>
                        </m:r>
                      </m:sup>
                    </m:sSup>
                  </m:oMath>
                </a14:m>
                <a:r>
                  <a:rPr lang="id-ID" sz="1900" b="0" dirty="0" smtClean="0">
                    <a:latin typeface="Times New Roman" pitchFamily="18" charset="0"/>
                    <a:cs typeface="Times New Roman" pitchFamily="18" charset="0"/>
                  </a:rPr>
                  <a:t> </a:t>
                </a:r>
                <a:r>
                  <a:rPr lang="id-ID" sz="1900" b="0" dirty="0">
                    <a:latin typeface="Times New Roman" pitchFamily="18" charset="0"/>
                    <a:cs typeface="Times New Roman" pitchFamily="18" charset="0"/>
                  </a:rPr>
                  <a:t>farad dan E = 12 volt dengan diasumsikan saat awal arus dan muatannya adalah nol (pada waktu sklar S ditutup)</a:t>
                </a:r>
              </a:p>
              <a:p>
                <a:r>
                  <a:rPr lang="id-ID" sz="1900" b="0" dirty="0">
                    <a:latin typeface="Times New Roman" pitchFamily="18" charset="0"/>
                    <a:cs typeface="Times New Roman" pitchFamily="18" charset="0"/>
                  </a:rPr>
                  <a:t> </a:t>
                </a:r>
              </a:p>
              <a:p>
                <a:r>
                  <a:rPr lang="id-ID" sz="1900" b="0" dirty="0">
                    <a:latin typeface="Times New Roman" pitchFamily="18" charset="0"/>
                    <a:cs typeface="Times New Roman" pitchFamily="18" charset="0"/>
                  </a:rPr>
                  <a:t>Jawab</a:t>
                </a:r>
              </a:p>
              <a:p>
                <a:r>
                  <a:rPr lang="id-ID" sz="1900" b="0" dirty="0">
                    <a:latin typeface="Times New Roman" pitchFamily="18" charset="0"/>
                    <a:cs typeface="Times New Roman" pitchFamily="18" charset="0"/>
                  </a:rPr>
                  <a:t>Dari hukum kirchhoff, tentang rangkaian RLC didapat</a:t>
                </a:r>
              </a:p>
              <a:p>
                <a:pPr lvl="0"/>
                <a14:m>
                  <m:oMathPara xmlns:m="http://schemas.openxmlformats.org/officeDocument/2006/math">
                    <m:oMathParaPr>
                      <m:jc m:val="left"/>
                    </m:oMathParaPr>
                    <m:oMath xmlns:m="http://schemas.openxmlformats.org/officeDocument/2006/math">
                      <m:f>
                        <m:fPr>
                          <m:ctrlPr>
                            <a:rPr lang="id-ID" sz="1900" b="0" i="1">
                              <a:latin typeface="Cambria Math"/>
                            </a:rPr>
                          </m:ctrlPr>
                        </m:fPr>
                        <m:num>
                          <m:r>
                            <a:rPr lang="id-ID" sz="1900" b="0" i="1">
                              <a:latin typeface="Cambria Math"/>
                            </a:rPr>
                            <m:t>1</m:t>
                          </m:r>
                        </m:num>
                        <m:den>
                          <m:r>
                            <a:rPr lang="id-ID" sz="1900" b="0" i="1">
                              <a:latin typeface="Cambria Math"/>
                            </a:rPr>
                            <m:t>𝐶</m:t>
                          </m:r>
                        </m:den>
                      </m:f>
                      <m:r>
                        <a:rPr lang="id-ID" sz="1900" b="0" i="1">
                          <a:latin typeface="Cambria Math"/>
                        </a:rPr>
                        <m:t> </m:t>
                      </m:r>
                      <m:r>
                        <a:rPr lang="id-ID" sz="1900" b="0" i="1">
                          <a:latin typeface="Cambria Math"/>
                        </a:rPr>
                        <m:t>𝑄</m:t>
                      </m:r>
                    </m:oMath>
                  </m:oMathPara>
                </a14:m>
                <a:endParaRPr lang="id-ID" sz="1900" b="0" dirty="0">
                  <a:latin typeface="Times New Roman" pitchFamily="18" charset="0"/>
                  <a:cs typeface="Times New Roman" pitchFamily="18" charset="0"/>
                </a:endParaRPr>
              </a:p>
              <a:p>
                <a14:m>
                  <m:oMath xmlns:m="http://schemas.openxmlformats.org/officeDocument/2006/math">
                    <m:f>
                      <m:fPr>
                        <m:ctrlPr>
                          <a:rPr lang="id-ID" sz="1900" b="0" i="1">
                            <a:latin typeface="Cambria Math"/>
                          </a:rPr>
                        </m:ctrlPr>
                      </m:fPr>
                      <m:num>
                        <m:r>
                          <a:rPr lang="id-ID" sz="1900" b="0" i="1">
                            <a:latin typeface="Cambria Math"/>
                          </a:rPr>
                          <m:t>1</m:t>
                        </m:r>
                      </m:num>
                      <m:den>
                        <m:r>
                          <a:rPr lang="id-ID" sz="1900" b="0" i="1">
                            <a:latin typeface="Cambria Math"/>
                          </a:rPr>
                          <m:t>2×</m:t>
                        </m:r>
                        <m:sSup>
                          <m:sSupPr>
                            <m:ctrlPr>
                              <a:rPr lang="id-ID" sz="1900" b="0" i="1">
                                <a:latin typeface="Cambria Math"/>
                              </a:rPr>
                            </m:ctrlPr>
                          </m:sSupPr>
                          <m:e>
                            <m:r>
                              <a:rPr lang="id-ID" sz="1900" b="0" i="1">
                                <a:latin typeface="Cambria Math"/>
                              </a:rPr>
                              <m:t>10</m:t>
                            </m:r>
                          </m:e>
                          <m:sup>
                            <m:r>
                              <a:rPr lang="id-ID" sz="1900" b="0" i="1">
                                <a:latin typeface="Cambria Math"/>
                              </a:rPr>
                              <m:t>−4</m:t>
                            </m:r>
                          </m:sup>
                        </m:sSup>
                      </m:den>
                    </m:f>
                  </m:oMath>
                </a14:m>
                <a:r>
                  <a:rPr lang="id-ID" sz="1900" b="0" dirty="0">
                    <a:latin typeface="Times New Roman" pitchFamily="18" charset="0"/>
                    <a:cs typeface="Times New Roman" pitchFamily="18" charset="0"/>
                  </a:rPr>
                  <a:t> Q</a:t>
                </a:r>
              </a:p>
              <a:p>
                <a:r>
                  <a:rPr lang="id-ID" sz="1900" b="0" dirty="0">
                    <a:latin typeface="Times New Roman" pitchFamily="18" charset="0"/>
                    <a:cs typeface="Times New Roman" pitchFamily="18" charset="0"/>
                  </a:rPr>
                  <a:t> </a:t>
                </a:r>
              </a:p>
              <a:p>
                <a14:m>
                  <m:oMath xmlns:m="http://schemas.openxmlformats.org/officeDocument/2006/math">
                    <m:f>
                      <m:fPr>
                        <m:ctrlPr>
                          <a:rPr lang="id-ID" sz="1900" b="0" i="1">
                            <a:latin typeface="Cambria Math"/>
                          </a:rPr>
                        </m:ctrlPr>
                      </m:fPr>
                      <m:num>
                        <m:r>
                          <a:rPr lang="id-ID" sz="1900" b="0" i="1">
                            <a:latin typeface="Cambria Math"/>
                          </a:rPr>
                          <m:t>1</m:t>
                        </m:r>
                      </m:num>
                      <m:den>
                        <m:r>
                          <a:rPr lang="id-ID" sz="1900" b="0" i="1">
                            <a:latin typeface="Cambria Math"/>
                          </a:rPr>
                          <m:t>2×</m:t>
                        </m:r>
                        <m:sSup>
                          <m:sSupPr>
                            <m:ctrlPr>
                              <a:rPr lang="id-ID" sz="1900" b="0" i="1">
                                <a:latin typeface="Cambria Math"/>
                              </a:rPr>
                            </m:ctrlPr>
                          </m:sSupPr>
                          <m:e>
                            <m:r>
                              <a:rPr lang="id-ID" sz="1900" b="0" i="1">
                                <a:latin typeface="Cambria Math"/>
                              </a:rPr>
                              <m:t>10</m:t>
                            </m:r>
                          </m:e>
                          <m:sup>
                            <m:r>
                              <a:rPr lang="id-ID" sz="1900" b="0" i="1">
                                <a:latin typeface="Cambria Math"/>
                              </a:rPr>
                              <m:t>−4</m:t>
                            </m:r>
                          </m:sup>
                        </m:sSup>
                      </m:den>
                    </m:f>
                  </m:oMath>
                </a14:m>
                <a:r>
                  <a:rPr lang="id-ID" sz="1900" b="0" dirty="0">
                    <a:latin typeface="Times New Roman" pitchFamily="18" charset="0"/>
                    <a:cs typeface="Times New Roman" pitchFamily="18" charset="0"/>
                  </a:rPr>
                  <a:t> Q</a:t>
                </a:r>
              </a:p>
              <a:p>
                <a:r>
                  <a:rPr lang="id-ID" sz="1900" b="0" dirty="0">
                    <a:latin typeface="Times New Roman" pitchFamily="18" charset="0"/>
                    <a:cs typeface="Times New Roman" pitchFamily="18" charset="0"/>
                  </a:rPr>
                  <a:t> </a:t>
                </a:r>
              </a:p>
              <a:p>
                <a14:m>
                  <m:oMath xmlns:m="http://schemas.openxmlformats.org/officeDocument/2006/math">
                    <m:f>
                      <m:fPr>
                        <m:ctrlPr>
                          <a:rPr lang="id-ID" sz="1900" b="0" i="1">
                            <a:latin typeface="Cambria Math"/>
                          </a:rPr>
                        </m:ctrlPr>
                      </m:fPr>
                      <m:num>
                        <m:r>
                          <a:rPr lang="id-ID" sz="1900" b="0" i="1">
                            <a:latin typeface="Cambria Math"/>
                          </a:rPr>
                          <m:t>1×</m:t>
                        </m:r>
                        <m:sSup>
                          <m:sSupPr>
                            <m:ctrlPr>
                              <a:rPr lang="id-ID" sz="1900" b="0" i="1">
                                <a:latin typeface="Cambria Math"/>
                              </a:rPr>
                            </m:ctrlPr>
                          </m:sSupPr>
                          <m:e>
                            <m:r>
                              <a:rPr lang="id-ID" sz="1900" b="0" i="1">
                                <a:latin typeface="Cambria Math"/>
                              </a:rPr>
                              <m:t>10</m:t>
                            </m:r>
                          </m:e>
                          <m:sup>
                            <m:r>
                              <a:rPr lang="id-ID" sz="1900" b="0" i="1">
                                <a:latin typeface="Cambria Math"/>
                              </a:rPr>
                              <m:t>4</m:t>
                            </m:r>
                          </m:sup>
                        </m:sSup>
                      </m:num>
                      <m:den>
                        <m:r>
                          <a:rPr lang="id-ID" sz="1900" b="0" i="1">
                            <a:latin typeface="Cambria Math"/>
                          </a:rPr>
                          <m:t>2</m:t>
                        </m:r>
                      </m:den>
                    </m:f>
                  </m:oMath>
                </a14:m>
                <a:r>
                  <a:rPr lang="id-ID" sz="1900" b="0" dirty="0">
                    <a:latin typeface="Times New Roman" pitchFamily="18" charset="0"/>
                    <a:cs typeface="Times New Roman" pitchFamily="18" charset="0"/>
                  </a:rPr>
                  <a:t> Q</a:t>
                </a:r>
              </a:p>
              <a:p>
                <a:r>
                  <a:rPr lang="id-ID" sz="1900" b="0" dirty="0">
                    <a:latin typeface="Times New Roman" pitchFamily="18" charset="0"/>
                    <a:cs typeface="Times New Roman" pitchFamily="18" charset="0"/>
                  </a:rPr>
                  <a:t> </a:t>
                </a:r>
              </a:p>
              <a:p>
                <a14:m>
                  <m:oMath xmlns:m="http://schemas.openxmlformats.org/officeDocument/2006/math">
                    <m:f>
                      <m:fPr>
                        <m:ctrlPr>
                          <a:rPr lang="id-ID" sz="1900" b="0" i="1">
                            <a:latin typeface="Cambria Math"/>
                          </a:rPr>
                        </m:ctrlPr>
                      </m:fPr>
                      <m:num>
                        <m:r>
                          <a:rPr lang="id-ID" sz="1900" b="0" i="1">
                            <a:latin typeface="Cambria Math"/>
                          </a:rPr>
                          <m:t>1×10.000</m:t>
                        </m:r>
                      </m:num>
                      <m:den>
                        <m:r>
                          <a:rPr lang="id-ID" sz="1900" b="0" i="1">
                            <a:latin typeface="Cambria Math"/>
                          </a:rPr>
                          <m:t>2</m:t>
                        </m:r>
                      </m:den>
                    </m:f>
                  </m:oMath>
                </a14:m>
                <a:r>
                  <a:rPr lang="id-ID" sz="1900" b="0" dirty="0">
                    <a:latin typeface="Times New Roman" pitchFamily="18" charset="0"/>
                    <a:cs typeface="Times New Roman" pitchFamily="18" charset="0"/>
                  </a:rPr>
                  <a:t> Q</a:t>
                </a:r>
              </a:p>
              <a:p>
                <a14:m>
                  <m:oMath xmlns:m="http://schemas.openxmlformats.org/officeDocument/2006/math">
                    <m:r>
                      <a:rPr lang="id-ID" sz="1900" b="0" i="1">
                        <a:latin typeface="Cambria Math"/>
                      </a:rPr>
                      <m:t>5000 </m:t>
                    </m:r>
                  </m:oMath>
                </a14:m>
                <a:r>
                  <a:rPr lang="id-ID" sz="1900" b="0" dirty="0">
                    <a:latin typeface="Times New Roman" pitchFamily="18" charset="0"/>
                    <a:cs typeface="Times New Roman" pitchFamily="18" charset="0"/>
                  </a:rPr>
                  <a:t>Q</a:t>
                </a:r>
              </a:p>
              <a:p>
                <a:endParaRPr lang="id-ID"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t="-681" b="-511"/>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3599084"/>
      </p:ext>
    </p:extLst>
  </p:cSld>
  <p:clrMapOvr>
    <a:masterClrMapping/>
  </p:clrMapOvr>
  <mc:AlternateContent xmlns:mc="http://schemas.openxmlformats.org/markup-compatibility/2006">
    <mc:Choice xmlns:p14="http://schemas.microsoft.com/office/powerpoint/2010/main" Requires="p14">
      <p:transition spd="slow" p14:dur="2000" advTm="88912"/>
    </mc:Choice>
    <mc:Fallback>
      <p:transition spd="slow" advTm="8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457200"/>
                <a:ext cx="7520940" cy="3579849"/>
              </a:xfrm>
            </p:spPr>
            <p:txBody>
              <a:bodyPr>
                <a:normAutofit fontScale="25000" lnSpcReduction="20000"/>
              </a:bodyPr>
              <a:lstStyle/>
              <a:p>
                <a:r>
                  <a:rPr lang="id-ID" sz="3000" dirty="0">
                    <a:latin typeface="Times New Roman" pitchFamily="18" charset="0"/>
                    <a:cs typeface="Times New Roman" pitchFamily="18" charset="0"/>
                  </a:rPr>
                  <a:t>Substitusikan L, R, C dan E pada persamaan</a:t>
                </a:r>
              </a:p>
              <a:p>
                <a:r>
                  <a:rPr lang="id-ID" sz="30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sz="3000" i="1">
                          <a:latin typeface="Cambria Math"/>
                        </a:rPr>
                        <m:t>𝐿</m:t>
                      </m:r>
                      <m:f>
                        <m:fPr>
                          <m:ctrlPr>
                            <a:rPr lang="id-ID" sz="3000" i="1">
                              <a:latin typeface="Cambria Math"/>
                            </a:rPr>
                          </m:ctrlPr>
                        </m:fPr>
                        <m:num>
                          <m:sSup>
                            <m:sSupPr>
                              <m:ctrlPr>
                                <a:rPr lang="id-ID" sz="3000" i="1">
                                  <a:latin typeface="Cambria Math"/>
                                </a:rPr>
                              </m:ctrlPr>
                            </m:sSupPr>
                            <m:e>
                              <m:r>
                                <a:rPr lang="id-ID" sz="3000" i="1">
                                  <a:latin typeface="Cambria Math"/>
                                </a:rPr>
                                <m:t>𝑑</m:t>
                              </m:r>
                            </m:e>
                            <m:sup>
                              <m:r>
                                <a:rPr lang="id-ID" sz="3000" i="1">
                                  <a:latin typeface="Cambria Math"/>
                                </a:rPr>
                                <m:t>2</m:t>
                              </m:r>
                            </m:sup>
                          </m:sSup>
                          <m:r>
                            <a:rPr lang="id-ID" sz="3000" i="1">
                              <a:latin typeface="Cambria Math"/>
                            </a:rPr>
                            <m:t>𝑄</m:t>
                          </m:r>
                        </m:num>
                        <m:den>
                          <m:sSup>
                            <m:sSupPr>
                              <m:ctrlPr>
                                <a:rPr lang="id-ID" sz="3000" i="1">
                                  <a:latin typeface="Cambria Math"/>
                                </a:rPr>
                              </m:ctrlPr>
                            </m:sSupPr>
                            <m:e>
                              <m:r>
                                <a:rPr lang="id-ID" sz="3000" i="1">
                                  <a:latin typeface="Cambria Math"/>
                                </a:rPr>
                                <m:t>𝑑𝑡</m:t>
                              </m:r>
                            </m:e>
                            <m:sup>
                              <m:r>
                                <a:rPr lang="id-ID" sz="3000" i="1">
                                  <a:latin typeface="Cambria Math"/>
                                </a:rPr>
                                <m:t>2</m:t>
                              </m:r>
                            </m:sup>
                          </m:sSup>
                        </m:den>
                      </m:f>
                      <m:r>
                        <a:rPr lang="id-ID" sz="3000" i="1">
                          <a:latin typeface="Cambria Math"/>
                        </a:rPr>
                        <m:t>+</m:t>
                      </m:r>
                      <m:r>
                        <a:rPr lang="id-ID" sz="3000" i="1">
                          <a:latin typeface="Cambria Math"/>
                        </a:rPr>
                        <m:t>𝑅</m:t>
                      </m:r>
                      <m:f>
                        <m:fPr>
                          <m:ctrlPr>
                            <a:rPr lang="id-ID" sz="3000" i="1">
                              <a:latin typeface="Cambria Math"/>
                            </a:rPr>
                          </m:ctrlPr>
                        </m:fPr>
                        <m:num>
                          <m:r>
                            <a:rPr lang="id-ID" sz="3000" i="1">
                              <a:latin typeface="Cambria Math"/>
                            </a:rPr>
                            <m:t>𝑑𝑄</m:t>
                          </m:r>
                        </m:num>
                        <m:den>
                          <m:r>
                            <a:rPr lang="id-ID" sz="3000" i="1">
                              <a:latin typeface="Cambria Math"/>
                            </a:rPr>
                            <m:t>𝑑𝑡</m:t>
                          </m:r>
                        </m:den>
                      </m:f>
                      <m:r>
                        <a:rPr lang="id-ID" sz="3000" i="1">
                          <a:latin typeface="Cambria Math"/>
                        </a:rPr>
                        <m:t>+</m:t>
                      </m:r>
                      <m:f>
                        <m:fPr>
                          <m:ctrlPr>
                            <a:rPr lang="id-ID" sz="3000" i="1">
                              <a:latin typeface="Cambria Math"/>
                            </a:rPr>
                          </m:ctrlPr>
                        </m:fPr>
                        <m:num>
                          <m:r>
                            <a:rPr lang="id-ID" sz="3000" i="1">
                              <a:latin typeface="Cambria Math"/>
                            </a:rPr>
                            <m:t>1</m:t>
                          </m:r>
                        </m:num>
                        <m:den>
                          <m:r>
                            <a:rPr lang="id-ID" sz="3000" i="1">
                              <a:latin typeface="Cambria Math"/>
                            </a:rPr>
                            <m:t>𝐶</m:t>
                          </m:r>
                        </m:den>
                      </m:f>
                      <m:r>
                        <a:rPr lang="id-ID" sz="3000" i="1">
                          <a:latin typeface="Cambria Math"/>
                        </a:rPr>
                        <m:t>𝑄</m:t>
                      </m:r>
                      <m:r>
                        <a:rPr lang="id-ID" sz="3000" i="1">
                          <a:latin typeface="Cambria Math"/>
                        </a:rPr>
                        <m:t>=</m:t>
                      </m:r>
                      <m:sSup>
                        <m:sSupPr>
                          <m:ctrlPr>
                            <a:rPr lang="id-ID" sz="3000" i="1">
                              <a:latin typeface="Cambria Math"/>
                            </a:rPr>
                          </m:ctrlPr>
                        </m:sSupPr>
                        <m:e>
                          <m:r>
                            <a:rPr lang="id-ID" sz="3000" i="1">
                              <a:latin typeface="Cambria Math"/>
                            </a:rPr>
                            <m:t>𝐸</m:t>
                          </m:r>
                        </m:e>
                        <m:sup>
                          <m:r>
                            <a:rPr lang="id-ID" sz="3000" i="1">
                              <a:latin typeface="Cambria Math"/>
                            </a:rPr>
                            <m:t>′</m:t>
                          </m:r>
                        </m:sup>
                      </m:sSup>
                      <m:r>
                        <a:rPr lang="id-ID" sz="3000" i="1">
                          <a:latin typeface="Cambria Math"/>
                        </a:rPr>
                        <m:t>(</m:t>
                      </m:r>
                      <m:r>
                        <a:rPr lang="id-ID" sz="3000" i="1">
                          <a:latin typeface="Cambria Math"/>
                        </a:rPr>
                        <m:t>𝑡</m:t>
                      </m:r>
                      <m:r>
                        <a:rPr lang="id-ID" sz="3000" i="1">
                          <a:latin typeface="Cambria Math"/>
                        </a:rPr>
                        <m:t>)</m:t>
                      </m:r>
                    </m:oMath>
                  </m:oMathPara>
                </a14:m>
                <a:endParaRPr lang="id-ID" sz="3000" dirty="0">
                  <a:latin typeface="Times New Roman" pitchFamily="18" charset="0"/>
                  <a:cs typeface="Times New Roman" pitchFamily="18" charset="0"/>
                </a:endParaRPr>
              </a:p>
              <a:p>
                <a:r>
                  <a:rPr lang="id-ID" sz="30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sz="3000" i="1">
                          <a:latin typeface="Cambria Math"/>
                        </a:rPr>
                        <m:t>0,02 </m:t>
                      </m:r>
                      <m:r>
                        <a:rPr lang="id-ID" sz="3000" i="1">
                          <a:latin typeface="Cambria Math"/>
                        </a:rPr>
                        <m:t>𝑄</m:t>
                      </m:r>
                      <m:r>
                        <a:rPr lang="id-ID" sz="3000" i="1">
                          <a:latin typeface="Cambria Math"/>
                        </a:rPr>
                        <m:t>"+16 </m:t>
                      </m:r>
                      <m:r>
                        <a:rPr lang="id-ID" sz="3000" i="1">
                          <a:latin typeface="Cambria Math"/>
                        </a:rPr>
                        <m:t>𝑄</m:t>
                      </m:r>
                      <m:r>
                        <a:rPr lang="id-ID" sz="3000" i="1">
                          <a:latin typeface="Cambria Math"/>
                        </a:rPr>
                        <m:t>′+5000 </m:t>
                      </m:r>
                      <m:r>
                        <a:rPr lang="id-ID" sz="3000" i="1">
                          <a:latin typeface="Cambria Math"/>
                        </a:rPr>
                        <m:t>𝑄</m:t>
                      </m:r>
                      <m:r>
                        <a:rPr lang="id-ID" sz="3000" i="1">
                          <a:latin typeface="Cambria Math"/>
                        </a:rPr>
                        <m:t>=12</m:t>
                      </m:r>
                    </m:oMath>
                  </m:oMathPara>
                </a14:m>
                <a:endParaRPr lang="id-ID" sz="3000" dirty="0">
                  <a:latin typeface="Times New Roman" pitchFamily="18" charset="0"/>
                  <a:cs typeface="Times New Roman" pitchFamily="18" charset="0"/>
                </a:endParaRPr>
              </a:p>
              <a:p>
                <a:r>
                  <a:rPr lang="id-ID" sz="3000" dirty="0">
                    <a:latin typeface="Times New Roman" pitchFamily="18" charset="0"/>
                    <a:cs typeface="Times New Roman" pitchFamily="18" charset="0"/>
                  </a:rPr>
                  <a:t> </a:t>
                </a:r>
              </a:p>
              <a:p>
                <a:r>
                  <a:rPr lang="id-ID" sz="3000" dirty="0">
                    <a:latin typeface="Times New Roman" pitchFamily="18" charset="0"/>
                    <a:cs typeface="Times New Roman" pitchFamily="18" charset="0"/>
                  </a:rPr>
                  <a:t>Atau bisa disederhanakan dengan membagi semua suku dengan 0,02</a:t>
                </a:r>
              </a:p>
              <a:p>
                <a:r>
                  <a:rPr lang="id-ID" sz="30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sz="3000" i="1">
                          <a:latin typeface="Cambria Math"/>
                        </a:rPr>
                        <m:t>𝑄</m:t>
                      </m:r>
                      <m:r>
                        <a:rPr lang="id-ID" sz="3000" i="1">
                          <a:latin typeface="Cambria Math"/>
                        </a:rPr>
                        <m:t>"+</m:t>
                      </m:r>
                      <m:r>
                        <a:rPr lang="id-ID" sz="3000" i="1">
                          <a:latin typeface="Cambria Math"/>
                        </a:rPr>
                        <m:t>𝑄</m:t>
                      </m:r>
                      <m:r>
                        <a:rPr lang="id-ID" sz="3000" i="1">
                          <a:latin typeface="Cambria Math"/>
                        </a:rPr>
                        <m:t>′+250000 </m:t>
                      </m:r>
                      <m:r>
                        <a:rPr lang="id-ID" sz="3000" i="1">
                          <a:latin typeface="Cambria Math"/>
                        </a:rPr>
                        <m:t>𝑄</m:t>
                      </m:r>
                      <m:r>
                        <a:rPr lang="id-ID" sz="3000" i="1">
                          <a:latin typeface="Cambria Math"/>
                        </a:rPr>
                        <m:t>=600</m:t>
                      </m:r>
                    </m:oMath>
                  </m:oMathPara>
                </a14:m>
                <a:endParaRPr lang="id-ID" sz="3000" dirty="0">
                  <a:latin typeface="Times New Roman" pitchFamily="18" charset="0"/>
                  <a:cs typeface="Times New Roman" pitchFamily="18" charset="0"/>
                </a:endParaRPr>
              </a:p>
              <a:p>
                <a:r>
                  <a:rPr lang="id-ID" sz="3000" dirty="0">
                    <a:latin typeface="Times New Roman" pitchFamily="18" charset="0"/>
                    <a:cs typeface="Times New Roman" pitchFamily="18" charset="0"/>
                  </a:rPr>
                  <a:t> </a:t>
                </a:r>
              </a:p>
              <a:p>
                <a:r>
                  <a:rPr lang="id-ID" sz="3000" dirty="0">
                    <a:latin typeface="Times New Roman" pitchFamily="18" charset="0"/>
                    <a:cs typeface="Times New Roman" pitchFamily="18" charset="0"/>
                  </a:rPr>
                  <a:t>Persamaan karakteristiknya adalah</a:t>
                </a:r>
              </a:p>
              <a:p>
                <a:r>
                  <a:rPr lang="id-ID" sz="30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sSup>
                        <m:sSupPr>
                          <m:ctrlPr>
                            <a:rPr lang="id-ID" sz="3000" i="1">
                              <a:latin typeface="Cambria Math"/>
                            </a:rPr>
                          </m:ctrlPr>
                        </m:sSupPr>
                        <m:e>
                          <m:r>
                            <a:rPr lang="id-ID" sz="3000" i="1">
                              <a:latin typeface="Cambria Math"/>
                            </a:rPr>
                            <m:t>𝑟</m:t>
                          </m:r>
                        </m:e>
                        <m:sup>
                          <m:r>
                            <a:rPr lang="id-ID" sz="3000" i="1">
                              <a:latin typeface="Cambria Math"/>
                            </a:rPr>
                            <m:t>2</m:t>
                          </m:r>
                        </m:sup>
                      </m:sSup>
                      <m:r>
                        <a:rPr lang="id-ID" sz="3000" i="1">
                          <a:latin typeface="Cambria Math"/>
                        </a:rPr>
                        <m:t>+800</m:t>
                      </m:r>
                      <m:r>
                        <a:rPr lang="id-ID" sz="3000" i="1">
                          <a:latin typeface="Cambria Math"/>
                        </a:rPr>
                        <m:t>𝑟</m:t>
                      </m:r>
                      <m:r>
                        <a:rPr lang="id-ID" sz="3000" i="1">
                          <a:latin typeface="Cambria Math"/>
                        </a:rPr>
                        <m:t>+250000=0</m:t>
                      </m:r>
                    </m:oMath>
                  </m:oMathPara>
                </a14:m>
                <a:endParaRPr lang="id-ID" sz="3000" dirty="0">
                  <a:latin typeface="Times New Roman" pitchFamily="18" charset="0"/>
                  <a:cs typeface="Times New Roman" pitchFamily="18" charset="0"/>
                </a:endParaRPr>
              </a:p>
              <a:p>
                <a:r>
                  <a:rPr lang="id-ID" sz="3000" dirty="0">
                    <a:latin typeface="Times New Roman" pitchFamily="18" charset="0"/>
                    <a:cs typeface="Times New Roman" pitchFamily="18" charset="0"/>
                  </a:rPr>
                  <a:t> </a:t>
                </a:r>
              </a:p>
              <a:p>
                <a:r>
                  <a:rPr lang="id-ID" sz="3000" dirty="0">
                    <a:latin typeface="Times New Roman" pitchFamily="18" charset="0"/>
                    <a:cs typeface="Times New Roman" pitchFamily="18" charset="0"/>
                  </a:rPr>
                  <a:t>Diperoleh akar-akar persamaannya:</a:t>
                </a:r>
              </a:p>
              <a:p>
                <a:r>
                  <a:rPr lang="id-ID" sz="30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sSub>
                        <m:sSubPr>
                          <m:ctrlPr>
                            <a:rPr lang="id-ID" sz="3000" i="1">
                              <a:latin typeface="Cambria Math"/>
                            </a:rPr>
                          </m:ctrlPr>
                        </m:sSubPr>
                        <m:e>
                          <m:r>
                            <a:rPr lang="id-ID" sz="3000" i="1">
                              <a:latin typeface="Cambria Math"/>
                            </a:rPr>
                            <m:t>𝑟</m:t>
                          </m:r>
                        </m:e>
                        <m:sub>
                          <m:r>
                            <a:rPr lang="id-ID" sz="3000" i="1">
                              <a:latin typeface="Cambria Math"/>
                            </a:rPr>
                            <m:t>1,2</m:t>
                          </m:r>
                        </m:sub>
                      </m:sSub>
                      <m:r>
                        <a:rPr lang="id-ID" sz="3000" i="1">
                          <a:latin typeface="Cambria Math"/>
                        </a:rPr>
                        <m:t>=−400±300</m:t>
                      </m:r>
                      <m:r>
                        <a:rPr lang="id-ID" sz="3000" i="1">
                          <a:latin typeface="Cambria Math"/>
                        </a:rPr>
                        <m:t>𝑖</m:t>
                      </m:r>
                    </m:oMath>
                  </m:oMathPara>
                </a14:m>
                <a:endParaRPr lang="id-ID" sz="3000" dirty="0">
                  <a:latin typeface="Times New Roman" pitchFamily="18" charset="0"/>
                  <a:cs typeface="Times New Roman" pitchFamily="18" charset="0"/>
                </a:endParaRPr>
              </a:p>
              <a:p>
                <a:r>
                  <a:rPr lang="id-ID" sz="3000" dirty="0">
                    <a:latin typeface="Times New Roman" pitchFamily="18" charset="0"/>
                    <a:cs typeface="Times New Roman" pitchFamily="18" charset="0"/>
                  </a:rPr>
                  <a:t> </a:t>
                </a:r>
              </a:p>
              <a:p>
                <a:r>
                  <a:rPr lang="id-ID" sz="3000" dirty="0">
                    <a:latin typeface="Times New Roman" pitchFamily="18" charset="0"/>
                    <a:cs typeface="Times New Roman" pitchFamily="18" charset="0"/>
                  </a:rPr>
                  <a:t>Karena akar kembar, maka solusi umumnya</a:t>
                </a:r>
              </a:p>
              <a:p>
                <a:r>
                  <a:rPr lang="id-ID" sz="3000" dirty="0">
                    <a:latin typeface="Times New Roman" pitchFamily="18" charset="0"/>
                    <a:cs typeface="Times New Roman" pitchFamily="18" charset="0"/>
                  </a:rPr>
                  <a:t> </a:t>
                </a:r>
              </a:p>
              <a:p>
                <a14:m>
                  <m:oMath xmlns:m="http://schemas.openxmlformats.org/officeDocument/2006/math">
                    <m:sSub>
                      <m:sSubPr>
                        <m:ctrlPr>
                          <a:rPr lang="id-ID" sz="3000" i="1">
                            <a:latin typeface="Cambria Math"/>
                          </a:rPr>
                        </m:ctrlPr>
                      </m:sSubPr>
                      <m:e>
                        <m:r>
                          <a:rPr lang="id-ID" sz="3000" i="1">
                            <a:latin typeface="Cambria Math"/>
                          </a:rPr>
                          <m:t>𝑦</m:t>
                        </m:r>
                      </m:e>
                      <m:sub>
                        <m:r>
                          <a:rPr lang="id-ID" sz="3000" i="1">
                            <a:latin typeface="Cambria Math"/>
                          </a:rPr>
                          <m:t>h</m:t>
                        </m:r>
                      </m:sub>
                    </m:sSub>
                    <m:r>
                      <a:rPr lang="id-ID" sz="3000" i="1">
                        <a:latin typeface="Cambria Math"/>
                      </a:rPr>
                      <m:t>=</m:t>
                    </m:r>
                    <m:sSup>
                      <m:sSupPr>
                        <m:ctrlPr>
                          <a:rPr lang="id-ID" sz="3000" i="1">
                            <a:latin typeface="Cambria Math"/>
                          </a:rPr>
                        </m:ctrlPr>
                      </m:sSupPr>
                      <m:e>
                        <m:r>
                          <a:rPr lang="id-ID" sz="3000" i="1">
                            <a:latin typeface="Cambria Math"/>
                          </a:rPr>
                          <m:t>𝑒</m:t>
                        </m:r>
                      </m:e>
                      <m:sup>
                        <m:r>
                          <a:rPr lang="id-ID" sz="3000" i="1">
                            <a:latin typeface="Cambria Math"/>
                          </a:rPr>
                          <m:t>𝑢𝑥</m:t>
                        </m:r>
                      </m:sup>
                    </m:sSup>
                    <m:r>
                      <a:rPr lang="id-ID" sz="3000" i="1">
                        <a:latin typeface="Cambria Math"/>
                      </a:rPr>
                      <m:t>(</m:t>
                    </m:r>
                    <m:sSub>
                      <m:sSubPr>
                        <m:ctrlPr>
                          <a:rPr lang="id-ID" sz="3000" i="1">
                            <a:latin typeface="Cambria Math"/>
                          </a:rPr>
                        </m:ctrlPr>
                      </m:sSubPr>
                      <m:e>
                        <m:r>
                          <a:rPr lang="id-ID" sz="3000" i="1">
                            <a:latin typeface="Cambria Math"/>
                          </a:rPr>
                          <m:t>𝐶</m:t>
                        </m:r>
                      </m:e>
                      <m:sub>
                        <m:r>
                          <a:rPr lang="id-ID" sz="3000" i="1">
                            <a:latin typeface="Cambria Math"/>
                          </a:rPr>
                          <m:t>1</m:t>
                        </m:r>
                      </m:sub>
                    </m:sSub>
                    <m:func>
                      <m:funcPr>
                        <m:ctrlPr>
                          <a:rPr lang="id-ID" sz="3000" i="1">
                            <a:latin typeface="Cambria Math"/>
                          </a:rPr>
                        </m:ctrlPr>
                      </m:funcPr>
                      <m:fName>
                        <m:r>
                          <m:rPr>
                            <m:sty m:val="p"/>
                          </m:rPr>
                          <a:rPr lang="id-ID" sz="3000">
                            <a:latin typeface="Cambria Math"/>
                          </a:rPr>
                          <m:t>cos</m:t>
                        </m:r>
                      </m:fName>
                      <m:e>
                        <m:r>
                          <a:rPr lang="id-ID" sz="3000" i="1">
                            <a:latin typeface="Cambria Math"/>
                          </a:rPr>
                          <m:t>𝑤𝑥</m:t>
                        </m:r>
                        <m:r>
                          <a:rPr lang="id-ID" sz="3000" i="1">
                            <a:latin typeface="Cambria Math"/>
                          </a:rPr>
                          <m:t>+</m:t>
                        </m:r>
                      </m:e>
                    </m:func>
                    <m:sSub>
                      <m:sSubPr>
                        <m:ctrlPr>
                          <a:rPr lang="id-ID" sz="3000" i="1">
                            <a:latin typeface="Cambria Math"/>
                          </a:rPr>
                        </m:ctrlPr>
                      </m:sSubPr>
                      <m:e>
                        <m:r>
                          <a:rPr lang="id-ID" sz="3000" i="1">
                            <a:latin typeface="Cambria Math"/>
                          </a:rPr>
                          <m:t>𝐶</m:t>
                        </m:r>
                      </m:e>
                      <m:sub>
                        <m:r>
                          <a:rPr lang="id-ID" sz="3000" i="1">
                            <a:latin typeface="Cambria Math"/>
                          </a:rPr>
                          <m:t>2</m:t>
                        </m:r>
                      </m:sub>
                    </m:sSub>
                    <m:func>
                      <m:funcPr>
                        <m:ctrlPr>
                          <a:rPr lang="id-ID" sz="3000" i="1">
                            <a:latin typeface="Cambria Math"/>
                          </a:rPr>
                        </m:ctrlPr>
                      </m:funcPr>
                      <m:fName>
                        <m:r>
                          <m:rPr>
                            <m:sty m:val="p"/>
                          </m:rPr>
                          <a:rPr lang="id-ID" sz="3000">
                            <a:latin typeface="Cambria Math"/>
                          </a:rPr>
                          <m:t>sin</m:t>
                        </m:r>
                      </m:fName>
                      <m:e>
                        <m:r>
                          <a:rPr lang="id-ID" sz="3000" i="1">
                            <a:latin typeface="Cambria Math"/>
                          </a:rPr>
                          <m:t>𝑤𝑥</m:t>
                        </m:r>
                      </m:e>
                    </m:func>
                    <m:r>
                      <a:rPr lang="id-ID" sz="3000" i="1">
                        <a:latin typeface="Cambria Math"/>
                      </a:rPr>
                      <m:t>)</m:t>
                    </m:r>
                  </m:oMath>
                </a14:m>
                <a:r>
                  <a:rPr lang="id-ID" sz="3000" dirty="0">
                    <a:latin typeface="Times New Roman" pitchFamily="18" charset="0"/>
                    <a:cs typeface="Times New Roman" pitchFamily="18" charset="0"/>
                  </a:rPr>
                  <a:t>    </a:t>
                </a:r>
                <a:r>
                  <a:rPr lang="id-ID" sz="3000" dirty="0">
                    <a:latin typeface="Times New Roman" pitchFamily="18" charset="0"/>
                    <a:cs typeface="Times New Roman" pitchFamily="18" charset="0"/>
                    <a:sym typeface="Wingdings"/>
                  </a:rPr>
                  <a:t></a:t>
                </a:r>
                <a:r>
                  <a:rPr lang="id-ID" sz="3000" dirty="0">
                    <a:latin typeface="Times New Roman" pitchFamily="18" charset="0"/>
                    <a:cs typeface="Times New Roman" pitchFamily="18" charset="0"/>
                  </a:rPr>
                  <a:t>  y diganti dengan Q</a:t>
                </a:r>
              </a:p>
              <a:p>
                <a:r>
                  <a:rPr lang="id-ID" sz="3000" dirty="0">
                    <a:latin typeface="Times New Roman" pitchFamily="18" charset="0"/>
                    <a:cs typeface="Times New Roman" pitchFamily="18" charset="0"/>
                  </a:rPr>
                  <a:t> </a:t>
                </a:r>
              </a:p>
              <a:p>
                <a:endParaRPr lang="id-ID" sz="30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457200"/>
                <a:ext cx="7520940" cy="3579849"/>
              </a:xfrm>
              <a:blipFill rotWithShape="1">
                <a:blip r:embed="rId4"/>
                <a:stretch>
                  <a:fillRect t="-341" b="-10903"/>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43439702"/>
      </p:ext>
    </p:extLst>
  </p:cSld>
  <p:clrMapOvr>
    <a:masterClrMapping/>
  </p:clrMapOvr>
  <mc:AlternateContent xmlns:mc="http://schemas.openxmlformats.org/markup-compatibility/2006">
    <mc:Choice xmlns:p14="http://schemas.microsoft.com/office/powerpoint/2010/main" Requires="p14">
      <p:transition spd="slow" p14:dur="2000" advTm="144751"/>
    </mc:Choice>
    <mc:Fallback>
      <p:transition spd="slow" advTm="144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0" y="43923"/>
                <a:ext cx="7658100" cy="4147077"/>
              </a:xfrm>
            </p:spPr>
            <p:txBody>
              <a:bodyPr>
                <a:normAutofit fontScale="25000" lnSpcReduction="20000"/>
              </a:bodyPr>
              <a:lstStyle/>
              <a:p>
                <a:pPr/>
                <a14:m>
                  <m:oMathPara xmlns:m="http://schemas.openxmlformats.org/officeDocument/2006/math">
                    <m:oMathParaPr>
                      <m:jc m:val="left"/>
                    </m:oMathParaPr>
                    <m:oMath xmlns:m="http://schemas.openxmlformats.org/officeDocument/2006/math">
                      <m:sSub>
                        <m:sSubPr>
                          <m:ctrlPr>
                            <a:rPr lang="id-ID" sz="4800" i="1">
                              <a:latin typeface="Cambria Math"/>
                            </a:rPr>
                          </m:ctrlPr>
                        </m:sSubPr>
                        <m:e>
                          <m:r>
                            <a:rPr lang="id-ID" sz="4800" i="1">
                              <a:latin typeface="Cambria Math"/>
                            </a:rPr>
                            <m:t>𝑄</m:t>
                          </m:r>
                        </m:e>
                        <m:sub>
                          <m:r>
                            <a:rPr lang="id-ID" sz="4800" i="1">
                              <a:latin typeface="Cambria Math"/>
                            </a:rPr>
                            <m:t>h</m:t>
                          </m:r>
                        </m:sub>
                      </m:sSub>
                      <m:r>
                        <a:rPr lang="id-ID" sz="4800" i="1">
                          <a:latin typeface="Cambria Math"/>
                        </a:rPr>
                        <m:t>=</m:t>
                      </m:r>
                      <m:sSup>
                        <m:sSupPr>
                          <m:ctrlPr>
                            <a:rPr lang="id-ID" sz="4800" i="1">
                              <a:latin typeface="Cambria Math"/>
                            </a:rPr>
                          </m:ctrlPr>
                        </m:sSupPr>
                        <m:e>
                          <m:r>
                            <a:rPr lang="id-ID" sz="4800" i="1">
                              <a:latin typeface="Cambria Math"/>
                            </a:rPr>
                            <m:t>𝑒</m:t>
                          </m:r>
                        </m:e>
                        <m:sup>
                          <m:r>
                            <a:rPr lang="id-ID" sz="4800" i="1">
                              <a:latin typeface="Cambria Math"/>
                            </a:rPr>
                            <m:t>−400</m:t>
                          </m:r>
                          <m:r>
                            <a:rPr lang="id-ID" sz="4800" i="1">
                              <a:latin typeface="Cambria Math"/>
                            </a:rPr>
                            <m:t>𝑡</m:t>
                          </m:r>
                        </m:sup>
                      </m:sSup>
                      <m:r>
                        <a:rPr lang="id-ID" sz="4800" i="1">
                          <a:latin typeface="Cambria Math"/>
                        </a:rPr>
                        <m:t>(</m:t>
                      </m:r>
                      <m:sSub>
                        <m:sSubPr>
                          <m:ctrlPr>
                            <a:rPr lang="id-ID" sz="4800" i="1">
                              <a:latin typeface="Cambria Math"/>
                            </a:rPr>
                          </m:ctrlPr>
                        </m:sSubPr>
                        <m:e>
                          <m:r>
                            <a:rPr lang="id-ID" sz="4800" i="1">
                              <a:latin typeface="Cambria Math"/>
                            </a:rPr>
                            <m:t>𝐶</m:t>
                          </m:r>
                        </m:e>
                        <m:sub>
                          <m:r>
                            <a:rPr lang="id-ID" sz="4800" i="1">
                              <a:latin typeface="Cambria Math"/>
                            </a:rPr>
                            <m:t>1</m:t>
                          </m:r>
                        </m:sub>
                      </m:sSub>
                      <m:func>
                        <m:funcPr>
                          <m:ctrlPr>
                            <a:rPr lang="id-ID" sz="4800" i="1">
                              <a:latin typeface="Cambria Math"/>
                            </a:rPr>
                          </m:ctrlPr>
                        </m:funcPr>
                        <m:fName>
                          <m:r>
                            <m:rPr>
                              <m:sty m:val="p"/>
                            </m:rPr>
                            <a:rPr lang="id-ID" sz="4800">
                              <a:latin typeface="Cambria Math"/>
                            </a:rPr>
                            <m:t>cos</m:t>
                          </m:r>
                        </m:fName>
                        <m:e>
                          <m:r>
                            <a:rPr lang="id-ID" sz="4800" i="1">
                              <a:latin typeface="Cambria Math"/>
                            </a:rPr>
                            <m:t>300</m:t>
                          </m:r>
                          <m:r>
                            <a:rPr lang="id-ID" sz="4800" i="1">
                              <a:latin typeface="Cambria Math"/>
                            </a:rPr>
                            <m:t>𝑡</m:t>
                          </m:r>
                          <m:r>
                            <a:rPr lang="id-ID" sz="4800" i="1">
                              <a:latin typeface="Cambria Math"/>
                            </a:rPr>
                            <m:t>+</m:t>
                          </m:r>
                        </m:e>
                      </m:func>
                      <m:sSub>
                        <m:sSubPr>
                          <m:ctrlPr>
                            <a:rPr lang="id-ID" sz="4800" i="1">
                              <a:latin typeface="Cambria Math"/>
                            </a:rPr>
                          </m:ctrlPr>
                        </m:sSubPr>
                        <m:e>
                          <m:r>
                            <a:rPr lang="id-ID" sz="4800" i="1">
                              <a:latin typeface="Cambria Math"/>
                            </a:rPr>
                            <m:t>𝐶</m:t>
                          </m:r>
                        </m:e>
                        <m:sub>
                          <m:r>
                            <a:rPr lang="id-ID" sz="4800" i="1">
                              <a:latin typeface="Cambria Math"/>
                            </a:rPr>
                            <m:t>2</m:t>
                          </m:r>
                        </m:sub>
                      </m:sSub>
                      <m:func>
                        <m:funcPr>
                          <m:ctrlPr>
                            <a:rPr lang="id-ID" sz="4800" i="1">
                              <a:latin typeface="Cambria Math"/>
                            </a:rPr>
                          </m:ctrlPr>
                        </m:funcPr>
                        <m:fName>
                          <m:r>
                            <m:rPr>
                              <m:sty m:val="p"/>
                            </m:rPr>
                            <a:rPr lang="id-ID" sz="4800">
                              <a:latin typeface="Cambria Math"/>
                            </a:rPr>
                            <m:t>sin</m:t>
                          </m:r>
                        </m:fName>
                        <m:e>
                          <m:r>
                            <a:rPr lang="id-ID" sz="4800" i="1">
                              <a:latin typeface="Cambria Math"/>
                            </a:rPr>
                            <m:t>300</m:t>
                          </m:r>
                          <m:r>
                            <a:rPr lang="id-ID" sz="4800" i="1">
                              <a:latin typeface="Cambria Math"/>
                            </a:rPr>
                            <m:t>𝑡</m:t>
                          </m:r>
                        </m:e>
                      </m:func>
                      <m:r>
                        <a:rPr lang="id-ID" sz="4800" i="1">
                          <a:latin typeface="Cambria Math"/>
                        </a:rPr>
                        <m:t>)</m:t>
                      </m:r>
                    </m:oMath>
                  </m:oMathPara>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p>
              <a:p>
                <a:r>
                  <a:rPr lang="id-ID" sz="4800" dirty="0">
                    <a:latin typeface="Times New Roman" pitchFamily="18" charset="0"/>
                    <a:cs typeface="Times New Roman" pitchFamily="18" charset="0"/>
                  </a:rPr>
                  <a:t>Dengan metode koefisien tak tentu, dengan mengambil </a:t>
                </a:r>
                <a:endParaRPr lang="id-ID" sz="4800" dirty="0" smtClean="0">
                  <a:latin typeface="Times New Roman" pitchFamily="18" charset="0"/>
                  <a:cs typeface="Times New Roman" pitchFamily="18" charset="0"/>
                </a:endParaRPr>
              </a:p>
              <a:p>
                <a14:m>
                  <m:oMath xmlns:m="http://schemas.openxmlformats.org/officeDocument/2006/math">
                    <m:sSub>
                      <m:sSubPr>
                        <m:ctrlPr>
                          <a:rPr lang="id-ID" sz="4800" i="1">
                            <a:latin typeface="Cambria Math"/>
                          </a:rPr>
                        </m:ctrlPr>
                      </m:sSubPr>
                      <m:e>
                        <m:r>
                          <a:rPr lang="id-ID" sz="4800" i="1">
                            <a:latin typeface="Cambria Math"/>
                          </a:rPr>
                          <m:t>𝑄</m:t>
                        </m:r>
                      </m:e>
                      <m:sub>
                        <m:r>
                          <a:rPr lang="id-ID" sz="4800" i="1">
                            <a:latin typeface="Cambria Math"/>
                          </a:rPr>
                          <m:t>𝑝</m:t>
                        </m:r>
                      </m:sub>
                    </m:sSub>
                    <m:r>
                      <a:rPr lang="id-ID" sz="4800" i="1">
                        <a:latin typeface="Cambria Math"/>
                      </a:rPr>
                      <m:t>=</m:t>
                    </m:r>
                    <m:r>
                      <a:rPr lang="id-ID" sz="4800" i="1">
                        <a:latin typeface="Cambria Math"/>
                      </a:rPr>
                      <m:t>𝐴</m:t>
                    </m:r>
                  </m:oMath>
                </a14:m>
                <a:r>
                  <a:rPr lang="id-ID" sz="4800" dirty="0">
                    <a:latin typeface="Times New Roman" pitchFamily="18" charset="0"/>
                    <a:cs typeface="Times New Roman" pitchFamily="18" charset="0"/>
                  </a:rPr>
                  <a:t>, </a:t>
                </a:r>
              </a:p>
              <a:p>
                <a:pPr marL="0"/>
                <a14:m>
                  <m:oMathPara xmlns:m="http://schemas.openxmlformats.org/officeDocument/2006/math">
                    <m:oMathParaPr>
                      <m:jc m:val="left"/>
                    </m:oMathParaPr>
                    <m:oMath xmlns:m="http://schemas.openxmlformats.org/officeDocument/2006/math">
                      <m:sSubSup>
                        <m:sSubSupPr>
                          <m:ctrlPr>
                            <a:rPr lang="id-ID" sz="4800" i="1">
                              <a:latin typeface="Cambria Math"/>
                            </a:rPr>
                          </m:ctrlPr>
                        </m:sSubSupPr>
                        <m:e>
                          <m:r>
                            <a:rPr lang="id-ID" sz="4800" i="1">
                              <a:latin typeface="Cambria Math"/>
                            </a:rPr>
                            <m:t>𝑄</m:t>
                          </m:r>
                        </m:e>
                        <m:sub>
                          <m:r>
                            <a:rPr lang="id-ID" sz="4800" i="1">
                              <a:latin typeface="Cambria Math"/>
                            </a:rPr>
                            <m:t>𝑝</m:t>
                          </m:r>
                        </m:sub>
                        <m:sup>
                          <m:r>
                            <a:rPr lang="id-ID" sz="4800" i="1">
                              <a:latin typeface="Cambria Math"/>
                            </a:rPr>
                            <m:t>′</m:t>
                          </m:r>
                        </m:sup>
                      </m:sSubSup>
                      <m:r>
                        <a:rPr lang="id-ID" sz="4800" i="1">
                          <a:latin typeface="Cambria Math"/>
                        </a:rPr>
                        <m:t>=0×</m:t>
                      </m:r>
                      <m:r>
                        <a:rPr lang="id-ID" sz="4800" i="1">
                          <a:latin typeface="Cambria Math"/>
                        </a:rPr>
                        <m:t>𝐴</m:t>
                      </m:r>
                      <m:r>
                        <a:rPr lang="id-ID" sz="4800" i="1">
                          <a:latin typeface="Cambria Math"/>
                        </a:rPr>
                        <m:t>×</m:t>
                      </m:r>
                      <m:sSup>
                        <m:sSupPr>
                          <m:ctrlPr>
                            <a:rPr lang="id-ID" sz="4800" i="1">
                              <a:latin typeface="Cambria Math"/>
                            </a:rPr>
                          </m:ctrlPr>
                        </m:sSupPr>
                        <m:e>
                          <m:r>
                            <a:rPr lang="id-ID" sz="4800" i="1">
                              <a:latin typeface="Cambria Math"/>
                            </a:rPr>
                            <m:t>𝑥</m:t>
                          </m:r>
                        </m:e>
                        <m:sup>
                          <m:r>
                            <a:rPr lang="id-ID" sz="4800" i="1">
                              <a:latin typeface="Cambria Math"/>
                            </a:rPr>
                            <m:t>0</m:t>
                          </m:r>
                        </m:sup>
                      </m:sSup>
                    </m:oMath>
                  </m:oMathPara>
                </a14:m>
                <a:endParaRPr lang="id-ID" sz="4800" dirty="0">
                  <a:latin typeface="Times New Roman" pitchFamily="18" charset="0"/>
                  <a:cs typeface="Times New Roman" pitchFamily="18" charset="0"/>
                </a:endParaRPr>
              </a:p>
              <a:p>
                <a14:m>
                  <m:oMath xmlns:m="http://schemas.openxmlformats.org/officeDocument/2006/math">
                    <m:sSubSup>
                      <m:sSubSupPr>
                        <m:ctrlPr>
                          <a:rPr lang="id-ID" sz="4800" i="1">
                            <a:latin typeface="Cambria Math"/>
                          </a:rPr>
                        </m:ctrlPr>
                      </m:sSubSupPr>
                      <m:e>
                        <m:r>
                          <a:rPr lang="id-ID" sz="4800" i="1">
                            <a:latin typeface="Cambria Math"/>
                          </a:rPr>
                          <m:t>𝑄</m:t>
                        </m:r>
                      </m:e>
                      <m:sub>
                        <m:r>
                          <a:rPr lang="id-ID" sz="4800" i="1">
                            <a:latin typeface="Cambria Math"/>
                          </a:rPr>
                          <m:t>𝑝</m:t>
                        </m:r>
                      </m:sub>
                      <m:sup>
                        <m:r>
                          <a:rPr lang="id-ID" sz="4800" i="1">
                            <a:latin typeface="Cambria Math"/>
                          </a:rPr>
                          <m:t>′</m:t>
                        </m:r>
                      </m:sup>
                    </m:sSubSup>
                    <m:r>
                      <a:rPr lang="id-ID" sz="4800" i="1">
                        <a:latin typeface="Cambria Math"/>
                      </a:rPr>
                      <m:t>=0</m:t>
                    </m:r>
                  </m:oMath>
                </a14:m>
                <a:r>
                  <a:rPr lang="id-ID" sz="4800" dirty="0">
                    <a:latin typeface="Times New Roman" pitchFamily="18" charset="0"/>
                    <a:cs typeface="Times New Roman" pitchFamily="18" charset="0"/>
                  </a:rPr>
                  <a:t>   dan</a:t>
                </a:r>
              </a:p>
              <a:p>
                <a14:m>
                  <m:oMath xmlns:m="http://schemas.openxmlformats.org/officeDocument/2006/math">
                    <m:sSubSup>
                      <m:sSubSupPr>
                        <m:ctrlPr>
                          <a:rPr lang="id-ID" sz="4800" i="1">
                            <a:latin typeface="Cambria Math"/>
                          </a:rPr>
                        </m:ctrlPr>
                      </m:sSubSupPr>
                      <m:e>
                        <m:r>
                          <a:rPr lang="id-ID" sz="4800" i="1">
                            <a:latin typeface="Cambria Math"/>
                          </a:rPr>
                          <m:t>𝑄</m:t>
                        </m:r>
                      </m:e>
                      <m:sub>
                        <m:r>
                          <a:rPr lang="id-ID" sz="4800" i="1">
                            <a:latin typeface="Cambria Math"/>
                          </a:rPr>
                          <m:t>𝑝</m:t>
                        </m:r>
                      </m:sub>
                      <m:sup>
                        <m:r>
                          <a:rPr lang="id-ID" sz="4800" i="1">
                            <a:latin typeface="Cambria Math"/>
                          </a:rPr>
                          <m:t>′′</m:t>
                        </m:r>
                      </m:sup>
                    </m:sSubSup>
                    <m:r>
                      <a:rPr lang="id-ID" sz="4800" i="1">
                        <a:latin typeface="Cambria Math"/>
                      </a:rPr>
                      <m:t>=0</m:t>
                    </m:r>
                  </m:oMath>
                </a14:m>
                <a:r>
                  <a:rPr lang="id-ID" sz="4800" dirty="0">
                    <a:latin typeface="Times New Roman" pitchFamily="18" charset="0"/>
                    <a:cs typeface="Times New Roman" pitchFamily="18" charset="0"/>
                  </a:rPr>
                  <a:t>  substitusikan ke persamaan </a:t>
                </a:r>
              </a:p>
              <a:p>
                <a:r>
                  <a:rPr lang="id-ID" sz="4800"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sz="4800" i="1">
                          <a:latin typeface="Cambria Math"/>
                        </a:rPr>
                        <m:t>𝑄</m:t>
                      </m:r>
                      <m:r>
                        <a:rPr lang="id-ID" sz="4800" i="1">
                          <a:latin typeface="Cambria Math"/>
                        </a:rPr>
                        <m:t>"+</m:t>
                      </m:r>
                      <m:r>
                        <a:rPr lang="id-ID" sz="4800" i="1">
                          <a:latin typeface="Cambria Math"/>
                        </a:rPr>
                        <m:t>𝑄</m:t>
                      </m:r>
                      <m:r>
                        <a:rPr lang="id-ID" sz="4800" i="1">
                          <a:latin typeface="Cambria Math"/>
                        </a:rPr>
                        <m:t>′+250000 </m:t>
                      </m:r>
                      <m:r>
                        <a:rPr lang="id-ID" sz="4800" i="1">
                          <a:latin typeface="Cambria Math"/>
                        </a:rPr>
                        <m:t>𝑄</m:t>
                      </m:r>
                      <m:r>
                        <a:rPr lang="id-ID" sz="4800" i="1">
                          <a:latin typeface="Cambria Math"/>
                        </a:rPr>
                        <m:t>=600</m:t>
                      </m:r>
                    </m:oMath>
                  </m:oMathPara>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14:m>
                  <m:oMath xmlns:m="http://schemas.openxmlformats.org/officeDocument/2006/math">
                    <m:r>
                      <a:rPr lang="id-ID" sz="4800" i="1">
                        <a:latin typeface="Cambria Math"/>
                      </a:rPr>
                      <m:t>0+0+250000 </m:t>
                    </m:r>
                    <m:r>
                      <a:rPr lang="id-ID" sz="4800" i="1">
                        <a:latin typeface="Cambria Math"/>
                      </a:rPr>
                      <m:t>𝐴</m:t>
                    </m:r>
                    <m:r>
                      <a:rPr lang="id-ID" sz="4800" i="1">
                        <a:latin typeface="Cambria Math"/>
                      </a:rPr>
                      <m:t>=600</m:t>
                    </m:r>
                  </m:oMath>
                </a14:m>
                <a:endParaRPr lang="id-ID" sz="4800" dirty="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r>
                        <a:rPr lang="id-ID" sz="4800" i="1">
                          <a:latin typeface="Cambria Math"/>
                        </a:rPr>
                        <m:t>                     250000 </m:t>
                      </m:r>
                      <m:r>
                        <a:rPr lang="id-ID" sz="4800" i="1">
                          <a:latin typeface="Cambria Math"/>
                        </a:rPr>
                        <m:t>𝐴</m:t>
                      </m:r>
                      <m:r>
                        <a:rPr lang="id-ID" sz="4800" i="1">
                          <a:latin typeface="Cambria Math"/>
                        </a:rPr>
                        <m:t>=600</m:t>
                      </m:r>
                    </m:oMath>
                  </m:oMathPara>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14:m>
                  <m:oMath xmlns:m="http://schemas.openxmlformats.org/officeDocument/2006/math">
                    <m:r>
                      <a:rPr lang="id-ID" sz="4800" i="1">
                        <a:latin typeface="Cambria Math"/>
                      </a:rPr>
                      <m:t>𝐴</m:t>
                    </m:r>
                    <m:r>
                      <a:rPr lang="id-ID" sz="4800" i="1">
                        <a:latin typeface="Cambria Math"/>
                      </a:rPr>
                      <m:t>=</m:t>
                    </m:r>
                    <m:f>
                      <m:fPr>
                        <m:ctrlPr>
                          <a:rPr lang="id-ID" sz="4800" i="1">
                            <a:latin typeface="Cambria Math"/>
                          </a:rPr>
                        </m:ctrlPr>
                      </m:fPr>
                      <m:num>
                        <m:r>
                          <a:rPr lang="id-ID" sz="4800" i="1">
                            <a:latin typeface="Cambria Math"/>
                          </a:rPr>
                          <m:t>600</m:t>
                        </m:r>
                      </m:num>
                      <m:den>
                        <m:r>
                          <a:rPr lang="id-ID" sz="4800" i="1">
                            <a:latin typeface="Cambria Math"/>
                          </a:rPr>
                          <m:t>250000</m:t>
                        </m:r>
                      </m:den>
                    </m:f>
                  </m:oMath>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14:m>
                  <m:oMath xmlns:m="http://schemas.openxmlformats.org/officeDocument/2006/math">
                    <m:r>
                      <a:rPr lang="id-ID" sz="4800" i="1">
                        <a:latin typeface="Cambria Math"/>
                      </a:rPr>
                      <m:t>𝐴</m:t>
                    </m:r>
                    <m:r>
                      <a:rPr lang="id-ID" sz="4800" i="1">
                        <a:latin typeface="Cambria Math"/>
                      </a:rPr>
                      <m:t>=0,0024</m:t>
                    </m:r>
                  </m:oMath>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14:m>
                  <m:oMath xmlns:m="http://schemas.openxmlformats.org/officeDocument/2006/math">
                    <m:r>
                      <a:rPr lang="id-ID" sz="4800" i="1">
                        <a:latin typeface="Cambria Math"/>
                      </a:rPr>
                      <m:t>𝐴</m:t>
                    </m:r>
                    <m:r>
                      <a:rPr lang="id-ID" sz="4800" i="1">
                        <a:latin typeface="Cambria Math"/>
                      </a:rPr>
                      <m:t>=2,4×</m:t>
                    </m:r>
                    <m:sSup>
                      <m:sSupPr>
                        <m:ctrlPr>
                          <a:rPr lang="id-ID" sz="4800" i="1">
                            <a:latin typeface="Cambria Math"/>
                          </a:rPr>
                        </m:ctrlPr>
                      </m:sSupPr>
                      <m:e>
                        <m:r>
                          <a:rPr lang="id-ID" sz="4800" i="1">
                            <a:latin typeface="Cambria Math"/>
                          </a:rPr>
                          <m:t>10</m:t>
                        </m:r>
                      </m:e>
                      <m:sup>
                        <m:r>
                          <a:rPr lang="id-ID" sz="4800" i="1">
                            <a:latin typeface="Cambria Math"/>
                          </a:rPr>
                          <m:t>−3</m:t>
                        </m:r>
                      </m:sup>
                    </m:sSup>
                  </m:oMath>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p>
              <a:p>
                <a:r>
                  <a:rPr lang="id-ID" sz="4800" dirty="0">
                    <a:latin typeface="Times New Roman" pitchFamily="18" charset="0"/>
                    <a:cs typeface="Times New Roman" pitchFamily="18" charset="0"/>
                  </a:rPr>
                  <a:t>didapat</a:t>
                </a:r>
              </a:p>
              <a:p>
                <a:pPr/>
                <a14:m>
                  <m:oMathPara xmlns:m="http://schemas.openxmlformats.org/officeDocument/2006/math">
                    <m:oMathParaPr>
                      <m:jc m:val="left"/>
                    </m:oMathParaPr>
                    <m:oMath xmlns:m="http://schemas.openxmlformats.org/officeDocument/2006/math">
                      <m:sSub>
                        <m:sSubPr>
                          <m:ctrlPr>
                            <a:rPr lang="id-ID" sz="4800" i="1">
                              <a:latin typeface="Cambria Math"/>
                            </a:rPr>
                          </m:ctrlPr>
                        </m:sSubPr>
                        <m:e>
                          <m:r>
                            <a:rPr lang="id-ID" sz="4800" i="1">
                              <a:latin typeface="Cambria Math"/>
                            </a:rPr>
                            <m:t>𝑄</m:t>
                          </m:r>
                        </m:e>
                        <m:sub>
                          <m:r>
                            <a:rPr lang="id-ID" sz="4800" i="1">
                              <a:latin typeface="Cambria Math"/>
                            </a:rPr>
                            <m:t>𝑝</m:t>
                          </m:r>
                        </m:sub>
                      </m:sSub>
                      <m:r>
                        <a:rPr lang="id-ID" sz="4800" i="1">
                          <a:latin typeface="Cambria Math"/>
                        </a:rPr>
                        <m:t>=2,4×</m:t>
                      </m:r>
                      <m:sSup>
                        <m:sSupPr>
                          <m:ctrlPr>
                            <a:rPr lang="id-ID" sz="4800" i="1">
                              <a:latin typeface="Cambria Math"/>
                            </a:rPr>
                          </m:ctrlPr>
                        </m:sSupPr>
                        <m:e>
                          <m:r>
                            <a:rPr lang="id-ID" sz="4800" i="1">
                              <a:latin typeface="Cambria Math"/>
                            </a:rPr>
                            <m:t>10</m:t>
                          </m:r>
                        </m:e>
                        <m:sup>
                          <m:r>
                            <a:rPr lang="id-ID" sz="4800" i="1">
                              <a:latin typeface="Cambria Math"/>
                            </a:rPr>
                            <m:t>−3</m:t>
                          </m:r>
                        </m:sup>
                      </m:sSup>
                    </m:oMath>
                  </m:oMathPara>
                </a14:m>
                <a:endParaRPr lang="id-ID" sz="4800" dirty="0">
                  <a:latin typeface="Times New Roman" pitchFamily="18" charset="0"/>
                  <a:cs typeface="Times New Roman" pitchFamily="18" charset="0"/>
                </a:endParaRPr>
              </a:p>
              <a:p>
                <a:r>
                  <a:rPr lang="id-ID" sz="4800" dirty="0">
                    <a:latin typeface="Times New Roman" pitchFamily="18" charset="0"/>
                    <a:cs typeface="Times New Roman" pitchFamily="18" charset="0"/>
                  </a:rPr>
                  <a:t> </a:t>
                </a:r>
              </a:p>
              <a:p>
                <a:r>
                  <a:rPr lang="id-ID" sz="4800" dirty="0">
                    <a:latin typeface="Times New Roman" pitchFamily="18" charset="0"/>
                    <a:cs typeface="Times New Roman" pitchFamily="18" charset="0"/>
                  </a:rPr>
                  <a:t>Jadi solusi umumnya adalah</a:t>
                </a:r>
              </a:p>
              <a:p>
                <a:pPr/>
                <a14:m>
                  <m:oMathPara xmlns:m="http://schemas.openxmlformats.org/officeDocument/2006/math">
                    <m:oMathParaPr>
                      <m:jc m:val="left"/>
                    </m:oMathParaPr>
                    <m:oMath xmlns:m="http://schemas.openxmlformats.org/officeDocument/2006/math">
                      <m:r>
                        <a:rPr lang="id-ID" sz="4800" i="1">
                          <a:latin typeface="Cambria Math"/>
                        </a:rPr>
                        <m:t>𝑄</m:t>
                      </m:r>
                      <m:r>
                        <a:rPr lang="id-ID" sz="4800" i="1">
                          <a:latin typeface="Cambria Math"/>
                        </a:rPr>
                        <m:t>=</m:t>
                      </m:r>
                      <m:sSub>
                        <m:sSubPr>
                          <m:ctrlPr>
                            <a:rPr lang="id-ID" sz="4800" i="1">
                              <a:latin typeface="Cambria Math"/>
                            </a:rPr>
                          </m:ctrlPr>
                        </m:sSubPr>
                        <m:e>
                          <m:r>
                            <a:rPr lang="id-ID" sz="4800" i="1">
                              <a:latin typeface="Cambria Math"/>
                            </a:rPr>
                            <m:t>𝑄</m:t>
                          </m:r>
                        </m:e>
                        <m:sub>
                          <m:r>
                            <a:rPr lang="id-ID" sz="4800" i="1">
                              <a:latin typeface="Cambria Math"/>
                            </a:rPr>
                            <m:t>h</m:t>
                          </m:r>
                        </m:sub>
                      </m:sSub>
                      <m:r>
                        <a:rPr lang="id-ID" sz="4800" i="1">
                          <a:latin typeface="Cambria Math"/>
                        </a:rPr>
                        <m:t>+</m:t>
                      </m:r>
                      <m:sSub>
                        <m:sSubPr>
                          <m:ctrlPr>
                            <a:rPr lang="id-ID" sz="4800" i="1">
                              <a:latin typeface="Cambria Math"/>
                            </a:rPr>
                          </m:ctrlPr>
                        </m:sSubPr>
                        <m:e>
                          <m:r>
                            <a:rPr lang="id-ID" sz="4800" i="1">
                              <a:latin typeface="Cambria Math"/>
                            </a:rPr>
                            <m:t>𝑄</m:t>
                          </m:r>
                        </m:e>
                        <m:sub>
                          <m:r>
                            <a:rPr lang="id-ID" sz="4800" i="1">
                              <a:latin typeface="Cambria Math"/>
                            </a:rPr>
                            <m:t>𝑝</m:t>
                          </m:r>
                        </m:sub>
                      </m:sSub>
                    </m:oMath>
                  </m:oMathPara>
                </a14:m>
                <a:endParaRPr lang="id-ID" sz="4800" dirty="0">
                  <a:latin typeface="Times New Roman" pitchFamily="18" charset="0"/>
                  <a:cs typeface="Times New Roman" pitchFamily="18" charset="0"/>
                </a:endParaRPr>
              </a:p>
              <a:p>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0" y="43923"/>
                <a:ext cx="7658100" cy="4147077"/>
              </a:xfrm>
              <a:blipFill rotWithShape="1">
                <a:blip r:embed="rId4"/>
                <a:stretch>
                  <a:fillRect l="-80" b="-15565"/>
                </a:stretch>
              </a:blipFill>
            </p:spPr>
            <p:txBody>
              <a:bodyPr/>
              <a:lstStyle/>
              <a:p>
                <a:r>
                  <a:rPr lang="id-ID">
                    <a:noFill/>
                  </a:rPr>
                  <a:t> </a:t>
                </a:r>
              </a:p>
            </p:txBody>
          </p:sp>
        </mc:Fallback>
      </mc:AlternateContent>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7750120"/>
      </p:ext>
    </p:extLst>
  </p:cSld>
  <p:clrMapOvr>
    <a:masterClrMapping/>
  </p:clrMapOvr>
  <mc:AlternateContent xmlns:mc="http://schemas.openxmlformats.org/markup-compatibility/2006">
    <mc:Choice xmlns:p14="http://schemas.microsoft.com/office/powerpoint/2010/main" Requires="p14">
      <p:transition spd="slow" p14:dur="2000" advTm="129591"/>
    </mc:Choice>
    <mc:Fallback>
      <p:transition spd="slow" advTm="129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14:m>
                  <m:oMathPara xmlns:m="http://schemas.openxmlformats.org/officeDocument/2006/math">
                    <m:oMathParaPr>
                      <m:jc m:val="left"/>
                    </m:oMathParaPr>
                    <m:oMath xmlns:m="http://schemas.openxmlformats.org/officeDocument/2006/math">
                      <m:r>
                        <a:rPr lang="id-ID" sz="1400" i="1">
                          <a:latin typeface="Cambria Math"/>
                        </a:rPr>
                        <m:t>𝑄</m:t>
                      </m:r>
                      <m:r>
                        <a:rPr lang="id-ID" sz="1400" i="1">
                          <a:latin typeface="Cambria Math"/>
                        </a:rPr>
                        <m:t>=</m:t>
                      </m:r>
                      <m:sSup>
                        <m:sSupPr>
                          <m:ctrlPr>
                            <a:rPr lang="id-ID" sz="1400" i="1">
                              <a:latin typeface="Cambria Math"/>
                            </a:rPr>
                          </m:ctrlPr>
                        </m:sSupPr>
                        <m:e>
                          <m:r>
                            <a:rPr lang="id-ID" sz="1400" i="1">
                              <a:latin typeface="Cambria Math"/>
                            </a:rPr>
                            <m:t>𝑒</m:t>
                          </m:r>
                        </m:e>
                        <m:sup>
                          <m:r>
                            <a:rPr lang="id-ID" sz="1400" i="1">
                              <a:latin typeface="Cambria Math"/>
                            </a:rPr>
                            <m:t>−400</m:t>
                          </m:r>
                          <m:r>
                            <a:rPr lang="id-ID" sz="1400" i="1">
                              <a:latin typeface="Cambria Math"/>
                            </a:rPr>
                            <m:t>𝑡</m:t>
                          </m:r>
                        </m:sup>
                      </m:sSup>
                      <m:d>
                        <m:dPr>
                          <m:ctrlPr>
                            <a:rPr lang="id-ID" sz="1400" i="1">
                              <a:latin typeface="Cambria Math"/>
                            </a:rPr>
                          </m:ctrlPr>
                        </m:dPr>
                        <m:e>
                          <m:sSub>
                            <m:sSubPr>
                              <m:ctrlPr>
                                <a:rPr lang="id-ID" sz="1400" i="1">
                                  <a:latin typeface="Cambria Math"/>
                                </a:rPr>
                              </m:ctrlPr>
                            </m:sSubPr>
                            <m:e>
                              <m:r>
                                <a:rPr lang="id-ID" sz="1400" i="1">
                                  <a:latin typeface="Cambria Math"/>
                                </a:rPr>
                                <m:t>𝐶</m:t>
                              </m:r>
                            </m:e>
                            <m:sub>
                              <m:r>
                                <a:rPr lang="id-ID" sz="1400" i="1">
                                  <a:latin typeface="Cambria Math"/>
                                </a:rPr>
                                <m:t>1</m:t>
                              </m:r>
                            </m:sub>
                          </m:sSub>
                          <m:func>
                            <m:funcPr>
                              <m:ctrlPr>
                                <a:rPr lang="id-ID" sz="1400" i="1">
                                  <a:latin typeface="Cambria Math"/>
                                </a:rPr>
                              </m:ctrlPr>
                            </m:funcPr>
                            <m:fName>
                              <m:r>
                                <m:rPr>
                                  <m:sty m:val="p"/>
                                </m:rPr>
                                <a:rPr lang="id-ID" sz="1400">
                                  <a:latin typeface="Cambria Math"/>
                                </a:rPr>
                                <m:t>cos</m:t>
                              </m:r>
                            </m:fName>
                            <m:e>
                              <m:r>
                                <a:rPr lang="id-ID" sz="1400" i="1">
                                  <a:latin typeface="Cambria Math"/>
                                </a:rPr>
                                <m:t>300</m:t>
                              </m:r>
                              <m:r>
                                <a:rPr lang="id-ID" sz="1400" i="1">
                                  <a:latin typeface="Cambria Math"/>
                                </a:rPr>
                                <m:t>𝑡</m:t>
                              </m:r>
                              <m:r>
                                <a:rPr lang="id-ID" sz="1400" i="1">
                                  <a:latin typeface="Cambria Math"/>
                                </a:rPr>
                                <m:t>+</m:t>
                              </m:r>
                            </m:e>
                          </m:func>
                          <m:sSub>
                            <m:sSubPr>
                              <m:ctrlPr>
                                <a:rPr lang="id-ID" sz="1400" i="1">
                                  <a:latin typeface="Cambria Math"/>
                                </a:rPr>
                              </m:ctrlPr>
                            </m:sSubPr>
                            <m:e>
                              <m:r>
                                <a:rPr lang="id-ID" sz="1400" i="1">
                                  <a:latin typeface="Cambria Math"/>
                                </a:rPr>
                                <m:t>𝐶</m:t>
                              </m:r>
                            </m:e>
                            <m:sub>
                              <m:r>
                                <a:rPr lang="id-ID" sz="1400" i="1">
                                  <a:latin typeface="Cambria Math"/>
                                </a:rPr>
                                <m:t>2</m:t>
                              </m:r>
                            </m:sub>
                          </m:sSub>
                          <m:func>
                            <m:funcPr>
                              <m:ctrlPr>
                                <a:rPr lang="id-ID" sz="1400" i="1">
                                  <a:latin typeface="Cambria Math"/>
                                </a:rPr>
                              </m:ctrlPr>
                            </m:funcPr>
                            <m:fName>
                              <m:r>
                                <m:rPr>
                                  <m:sty m:val="p"/>
                                </m:rPr>
                                <a:rPr lang="id-ID" sz="1400">
                                  <a:latin typeface="Cambria Math"/>
                                </a:rPr>
                                <m:t>sin</m:t>
                              </m:r>
                            </m:fName>
                            <m:e>
                              <m:r>
                                <a:rPr lang="id-ID" sz="1400" i="1">
                                  <a:latin typeface="Cambria Math"/>
                                </a:rPr>
                                <m:t>300</m:t>
                              </m:r>
                              <m:r>
                                <a:rPr lang="id-ID" sz="1400" i="1">
                                  <a:latin typeface="Cambria Math"/>
                                </a:rPr>
                                <m:t>𝑡</m:t>
                              </m:r>
                            </m:e>
                          </m:func>
                        </m:e>
                      </m:d>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m:oMathPara>
                </a14:m>
                <a:endParaRPr lang="id-ID" sz="1400" dirty="0">
                  <a:latin typeface="Times New Roman" pitchFamily="18" charset="0"/>
                  <a:cs typeface="Times New Roman" pitchFamily="18" charset="0"/>
                </a:endParaRPr>
              </a:p>
              <a:p>
                <a:r>
                  <a:rPr lang="id-ID" sz="1400" dirty="0">
                    <a:latin typeface="Times New Roman" pitchFamily="18" charset="0"/>
                    <a:cs typeface="Times New Roman" pitchFamily="18" charset="0"/>
                  </a:rPr>
                  <a:t> </a:t>
                </a:r>
              </a:p>
              <a:p>
                <a:r>
                  <a:rPr lang="id-ID" sz="1400" dirty="0">
                    <a:latin typeface="Times New Roman" pitchFamily="18" charset="0"/>
                    <a:cs typeface="Times New Roman" pitchFamily="18" charset="0"/>
                  </a:rPr>
                  <a:t>Dengan memasukkan syarat awal Q(0) = 0 dan I(0) = 0</a:t>
                </a:r>
              </a:p>
              <a:p>
                <a:r>
                  <a:rPr lang="id-ID" sz="1400" dirty="0">
                    <a:latin typeface="Times New Roman" pitchFamily="18" charset="0"/>
                    <a:cs typeface="Times New Roman" pitchFamily="18" charset="0"/>
                  </a:rPr>
                  <a:t> </a:t>
                </a:r>
              </a:p>
              <a:p>
                <a:r>
                  <a:rPr lang="id-ID" sz="1400" dirty="0">
                    <a:latin typeface="Times New Roman" pitchFamily="18" charset="0"/>
                    <a:cs typeface="Times New Roman" pitchFamily="18" charset="0"/>
                  </a:rPr>
                  <a:t>Q(0) = 0  </a:t>
                </a:r>
                <a:r>
                  <a:rPr lang="id-ID" sz="1400" dirty="0">
                    <a:latin typeface="Times New Roman" pitchFamily="18" charset="0"/>
                    <a:cs typeface="Times New Roman" pitchFamily="18" charset="0"/>
                    <a:sym typeface="Wingdings"/>
                  </a:rPr>
                  <a:t></a:t>
                </a:r>
                <a:r>
                  <a:rPr lang="id-ID" sz="1400" dirty="0">
                    <a:latin typeface="Times New Roman" pitchFamily="18" charset="0"/>
                    <a:cs typeface="Times New Roman" pitchFamily="18" charset="0"/>
                  </a:rPr>
                  <a:t>  </a:t>
                </a:r>
                <a14:m>
                  <m:oMath xmlns:m="http://schemas.openxmlformats.org/officeDocument/2006/math">
                    <m:r>
                      <a:rPr lang="id-ID" sz="1400" i="1">
                        <a:latin typeface="Cambria Math"/>
                      </a:rPr>
                      <m:t>𝑄</m:t>
                    </m:r>
                    <m:r>
                      <a:rPr lang="id-ID" sz="1400" i="1">
                        <a:latin typeface="Cambria Math"/>
                      </a:rPr>
                      <m:t>=</m:t>
                    </m:r>
                    <m:sSup>
                      <m:sSupPr>
                        <m:ctrlPr>
                          <a:rPr lang="id-ID" sz="1400" i="1">
                            <a:latin typeface="Cambria Math"/>
                          </a:rPr>
                        </m:ctrlPr>
                      </m:sSupPr>
                      <m:e>
                        <m:r>
                          <a:rPr lang="id-ID" sz="1400" i="1">
                            <a:latin typeface="Cambria Math"/>
                          </a:rPr>
                          <m:t>𝑒</m:t>
                        </m:r>
                      </m:e>
                      <m:sup>
                        <m:r>
                          <a:rPr lang="id-ID" sz="1400" i="1">
                            <a:latin typeface="Cambria Math"/>
                          </a:rPr>
                          <m:t>−400</m:t>
                        </m:r>
                        <m:r>
                          <a:rPr lang="id-ID" sz="1400" i="1">
                            <a:latin typeface="Cambria Math"/>
                          </a:rPr>
                          <m:t>𝑡</m:t>
                        </m:r>
                      </m:sup>
                    </m:sSup>
                    <m:d>
                      <m:dPr>
                        <m:ctrlPr>
                          <a:rPr lang="id-ID" sz="1400" i="1">
                            <a:latin typeface="Cambria Math"/>
                          </a:rPr>
                        </m:ctrlPr>
                      </m:dPr>
                      <m:e>
                        <m:sSub>
                          <m:sSubPr>
                            <m:ctrlPr>
                              <a:rPr lang="id-ID" sz="1400" i="1">
                                <a:latin typeface="Cambria Math"/>
                              </a:rPr>
                            </m:ctrlPr>
                          </m:sSubPr>
                          <m:e>
                            <m:r>
                              <a:rPr lang="id-ID" sz="1400" i="1">
                                <a:latin typeface="Cambria Math"/>
                              </a:rPr>
                              <m:t>𝐶</m:t>
                            </m:r>
                          </m:e>
                          <m:sub>
                            <m:r>
                              <a:rPr lang="id-ID" sz="1400" i="1">
                                <a:latin typeface="Cambria Math"/>
                              </a:rPr>
                              <m:t>1</m:t>
                            </m:r>
                          </m:sub>
                        </m:sSub>
                        <m:func>
                          <m:funcPr>
                            <m:ctrlPr>
                              <a:rPr lang="id-ID" sz="1400" i="1">
                                <a:latin typeface="Cambria Math"/>
                              </a:rPr>
                            </m:ctrlPr>
                          </m:funcPr>
                          <m:fName>
                            <m:r>
                              <m:rPr>
                                <m:sty m:val="p"/>
                              </m:rPr>
                              <a:rPr lang="id-ID" sz="1400">
                                <a:latin typeface="Cambria Math"/>
                              </a:rPr>
                              <m:t>cos</m:t>
                            </m:r>
                          </m:fName>
                          <m:e>
                            <m:r>
                              <a:rPr lang="id-ID" sz="1400" i="1">
                                <a:latin typeface="Cambria Math"/>
                              </a:rPr>
                              <m:t>300</m:t>
                            </m:r>
                            <m:r>
                              <a:rPr lang="id-ID" sz="1400" i="1">
                                <a:latin typeface="Cambria Math"/>
                              </a:rPr>
                              <m:t>𝑡</m:t>
                            </m:r>
                            <m:r>
                              <a:rPr lang="id-ID" sz="1400" i="1">
                                <a:latin typeface="Cambria Math"/>
                              </a:rPr>
                              <m:t>+</m:t>
                            </m:r>
                          </m:e>
                        </m:func>
                        <m:sSub>
                          <m:sSubPr>
                            <m:ctrlPr>
                              <a:rPr lang="id-ID" sz="1400" i="1">
                                <a:latin typeface="Cambria Math"/>
                              </a:rPr>
                            </m:ctrlPr>
                          </m:sSubPr>
                          <m:e>
                            <m:r>
                              <a:rPr lang="id-ID" sz="1400" i="1">
                                <a:latin typeface="Cambria Math"/>
                              </a:rPr>
                              <m:t>𝐶</m:t>
                            </m:r>
                          </m:e>
                          <m:sub>
                            <m:r>
                              <a:rPr lang="id-ID" sz="1400" i="1">
                                <a:latin typeface="Cambria Math"/>
                              </a:rPr>
                              <m:t>2</m:t>
                            </m:r>
                          </m:sub>
                        </m:sSub>
                        <m:func>
                          <m:funcPr>
                            <m:ctrlPr>
                              <a:rPr lang="id-ID" sz="1400" i="1">
                                <a:latin typeface="Cambria Math"/>
                              </a:rPr>
                            </m:ctrlPr>
                          </m:funcPr>
                          <m:fName>
                            <m:r>
                              <m:rPr>
                                <m:sty m:val="p"/>
                              </m:rPr>
                              <a:rPr lang="id-ID" sz="1400">
                                <a:latin typeface="Cambria Math"/>
                              </a:rPr>
                              <m:t>sin</m:t>
                            </m:r>
                          </m:fName>
                          <m:e>
                            <m:r>
                              <a:rPr lang="id-ID" sz="1400" i="1">
                                <a:latin typeface="Cambria Math"/>
                              </a:rPr>
                              <m:t>300</m:t>
                            </m:r>
                            <m:r>
                              <a:rPr lang="id-ID" sz="1400" i="1">
                                <a:latin typeface="Cambria Math"/>
                              </a:rPr>
                              <m:t>𝑡</m:t>
                            </m:r>
                          </m:e>
                        </m:func>
                      </m:e>
                    </m:d>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a14:m>
                <a:r>
                  <a:rPr lang="id-ID" sz="1400" dirty="0">
                    <a:latin typeface="Times New Roman" pitchFamily="18" charset="0"/>
                    <a:cs typeface="Times New Roman" pitchFamily="18" charset="0"/>
                  </a:rPr>
                  <a:t> = 0</a:t>
                </a:r>
              </a:p>
              <a:p>
                <a:r>
                  <a:rPr lang="id-ID" sz="1400" dirty="0">
                    <a:latin typeface="Times New Roman" pitchFamily="18" charset="0"/>
                    <a:cs typeface="Times New Roman" pitchFamily="18" charset="0"/>
                  </a:rPr>
                  <a:t>                              </a:t>
                </a:r>
                <a14:m>
                  <m:oMath xmlns:m="http://schemas.openxmlformats.org/officeDocument/2006/math">
                    <m:sSup>
                      <m:sSupPr>
                        <m:ctrlPr>
                          <a:rPr lang="id-ID" sz="1400" i="1">
                            <a:latin typeface="Cambria Math"/>
                          </a:rPr>
                        </m:ctrlPr>
                      </m:sSupPr>
                      <m:e>
                        <m:r>
                          <a:rPr lang="id-ID" sz="1400" i="1">
                            <a:latin typeface="Cambria Math"/>
                          </a:rPr>
                          <m:t>𝑒</m:t>
                        </m:r>
                      </m:e>
                      <m:sup>
                        <m:r>
                          <a:rPr lang="id-ID" sz="1400" i="1">
                            <a:latin typeface="Cambria Math"/>
                          </a:rPr>
                          <m:t>−400(0)</m:t>
                        </m:r>
                      </m:sup>
                    </m:sSup>
                    <m:d>
                      <m:dPr>
                        <m:ctrlPr>
                          <a:rPr lang="id-ID" sz="1400" i="1">
                            <a:latin typeface="Cambria Math"/>
                          </a:rPr>
                        </m:ctrlPr>
                      </m:dPr>
                      <m:e>
                        <m:sSub>
                          <m:sSubPr>
                            <m:ctrlPr>
                              <a:rPr lang="id-ID" sz="1400" i="1">
                                <a:latin typeface="Cambria Math"/>
                              </a:rPr>
                            </m:ctrlPr>
                          </m:sSubPr>
                          <m:e>
                            <m:r>
                              <a:rPr lang="id-ID" sz="1400" i="1">
                                <a:latin typeface="Cambria Math"/>
                              </a:rPr>
                              <m:t>𝐶</m:t>
                            </m:r>
                          </m:e>
                          <m:sub>
                            <m:r>
                              <a:rPr lang="id-ID" sz="1400" i="1">
                                <a:latin typeface="Cambria Math"/>
                              </a:rPr>
                              <m:t>1</m:t>
                            </m:r>
                          </m:sub>
                        </m:sSub>
                        <m:func>
                          <m:funcPr>
                            <m:ctrlPr>
                              <a:rPr lang="id-ID" sz="1400" i="1">
                                <a:latin typeface="Cambria Math"/>
                              </a:rPr>
                            </m:ctrlPr>
                          </m:funcPr>
                          <m:fName>
                            <m:r>
                              <m:rPr>
                                <m:sty m:val="p"/>
                              </m:rPr>
                              <a:rPr lang="id-ID" sz="1400">
                                <a:latin typeface="Cambria Math"/>
                              </a:rPr>
                              <m:t>cos</m:t>
                            </m:r>
                          </m:fName>
                          <m:e>
                            <m:r>
                              <a:rPr lang="id-ID" sz="1400" i="1">
                                <a:latin typeface="Cambria Math"/>
                              </a:rPr>
                              <m:t>300(0)+</m:t>
                            </m:r>
                          </m:e>
                        </m:func>
                        <m:sSub>
                          <m:sSubPr>
                            <m:ctrlPr>
                              <a:rPr lang="id-ID" sz="1400" i="1">
                                <a:latin typeface="Cambria Math"/>
                              </a:rPr>
                            </m:ctrlPr>
                          </m:sSubPr>
                          <m:e>
                            <m:r>
                              <a:rPr lang="id-ID" sz="1400" i="1">
                                <a:latin typeface="Cambria Math"/>
                              </a:rPr>
                              <m:t>𝐶</m:t>
                            </m:r>
                          </m:e>
                          <m:sub>
                            <m:r>
                              <a:rPr lang="id-ID" sz="1400" i="1">
                                <a:latin typeface="Cambria Math"/>
                              </a:rPr>
                              <m:t>2</m:t>
                            </m:r>
                          </m:sub>
                        </m:sSub>
                        <m:func>
                          <m:funcPr>
                            <m:ctrlPr>
                              <a:rPr lang="id-ID" sz="1400" i="1">
                                <a:latin typeface="Cambria Math"/>
                              </a:rPr>
                            </m:ctrlPr>
                          </m:funcPr>
                          <m:fName>
                            <m:r>
                              <m:rPr>
                                <m:sty m:val="p"/>
                              </m:rPr>
                              <a:rPr lang="id-ID" sz="1400">
                                <a:latin typeface="Cambria Math"/>
                              </a:rPr>
                              <m:t>sin</m:t>
                            </m:r>
                          </m:fName>
                          <m:e>
                            <m:r>
                              <a:rPr lang="id-ID" sz="1400" i="1">
                                <a:latin typeface="Cambria Math"/>
                              </a:rPr>
                              <m:t>300(0)</m:t>
                            </m:r>
                          </m:e>
                        </m:func>
                      </m:e>
                    </m:d>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a14:m>
                <a:r>
                  <a:rPr lang="id-ID" sz="1400" dirty="0">
                    <a:latin typeface="Times New Roman" pitchFamily="18" charset="0"/>
                    <a:cs typeface="Times New Roman" pitchFamily="18" charset="0"/>
                  </a:rPr>
                  <a:t> = 0</a:t>
                </a:r>
              </a:p>
              <a:p>
                <a:r>
                  <a:rPr lang="id-ID" sz="1400" dirty="0">
                    <a:latin typeface="Times New Roman" pitchFamily="18" charset="0"/>
                    <a:cs typeface="Times New Roman" pitchFamily="18" charset="0"/>
                  </a:rPr>
                  <a:t>                           </a:t>
                </a:r>
                <a14:m>
                  <m:oMath xmlns:m="http://schemas.openxmlformats.org/officeDocument/2006/math">
                    <m:sSup>
                      <m:sSupPr>
                        <m:ctrlPr>
                          <a:rPr lang="id-ID" sz="1400" i="1">
                            <a:latin typeface="Cambria Math"/>
                          </a:rPr>
                        </m:ctrlPr>
                      </m:sSupPr>
                      <m:e>
                        <m:r>
                          <a:rPr lang="id-ID" sz="1400" i="1">
                            <a:latin typeface="Cambria Math"/>
                          </a:rPr>
                          <m:t>𝑒</m:t>
                        </m:r>
                      </m:e>
                      <m:sup>
                        <m:r>
                          <a:rPr lang="id-ID" sz="1400" i="1">
                            <a:latin typeface="Cambria Math"/>
                          </a:rPr>
                          <m:t>0</m:t>
                        </m:r>
                      </m:sup>
                    </m:sSup>
                    <m:d>
                      <m:dPr>
                        <m:ctrlPr>
                          <a:rPr lang="id-ID" sz="1400" i="1">
                            <a:latin typeface="Cambria Math"/>
                          </a:rPr>
                        </m:ctrlPr>
                      </m:dPr>
                      <m:e>
                        <m:sSub>
                          <m:sSubPr>
                            <m:ctrlPr>
                              <a:rPr lang="id-ID" sz="1400" i="1">
                                <a:latin typeface="Cambria Math"/>
                              </a:rPr>
                            </m:ctrlPr>
                          </m:sSubPr>
                          <m:e>
                            <m:r>
                              <a:rPr lang="id-ID" sz="1400" i="1">
                                <a:latin typeface="Cambria Math"/>
                              </a:rPr>
                              <m:t>𝐶</m:t>
                            </m:r>
                          </m:e>
                          <m:sub>
                            <m:r>
                              <a:rPr lang="id-ID" sz="1400" i="1">
                                <a:latin typeface="Cambria Math"/>
                              </a:rPr>
                              <m:t>1</m:t>
                            </m:r>
                          </m:sub>
                        </m:sSub>
                        <m:func>
                          <m:funcPr>
                            <m:ctrlPr>
                              <a:rPr lang="id-ID" sz="1400" i="1">
                                <a:latin typeface="Cambria Math"/>
                              </a:rPr>
                            </m:ctrlPr>
                          </m:funcPr>
                          <m:fName>
                            <m:r>
                              <m:rPr>
                                <m:sty m:val="p"/>
                              </m:rPr>
                              <a:rPr lang="id-ID" sz="1400">
                                <a:latin typeface="Cambria Math"/>
                              </a:rPr>
                              <m:t>cos</m:t>
                            </m:r>
                          </m:fName>
                          <m:e>
                            <m:r>
                              <a:rPr lang="id-ID" sz="1400" i="1">
                                <a:latin typeface="Cambria Math"/>
                              </a:rPr>
                              <m:t>0+</m:t>
                            </m:r>
                          </m:e>
                        </m:func>
                        <m:sSub>
                          <m:sSubPr>
                            <m:ctrlPr>
                              <a:rPr lang="id-ID" sz="1400" i="1">
                                <a:latin typeface="Cambria Math"/>
                              </a:rPr>
                            </m:ctrlPr>
                          </m:sSubPr>
                          <m:e>
                            <m:r>
                              <a:rPr lang="id-ID" sz="1400" i="1">
                                <a:latin typeface="Cambria Math"/>
                              </a:rPr>
                              <m:t>𝐶</m:t>
                            </m:r>
                          </m:e>
                          <m:sub>
                            <m:r>
                              <a:rPr lang="id-ID" sz="1400" i="1">
                                <a:latin typeface="Cambria Math"/>
                              </a:rPr>
                              <m:t>2</m:t>
                            </m:r>
                          </m:sub>
                        </m:sSub>
                        <m:func>
                          <m:funcPr>
                            <m:ctrlPr>
                              <a:rPr lang="id-ID" sz="1400" i="1">
                                <a:latin typeface="Cambria Math"/>
                              </a:rPr>
                            </m:ctrlPr>
                          </m:funcPr>
                          <m:fName>
                            <m:r>
                              <m:rPr>
                                <m:sty m:val="p"/>
                              </m:rPr>
                              <a:rPr lang="id-ID" sz="1400">
                                <a:latin typeface="Cambria Math"/>
                              </a:rPr>
                              <m:t>sin</m:t>
                            </m:r>
                          </m:fName>
                          <m:e>
                            <m:r>
                              <a:rPr lang="id-ID" sz="1400" i="1">
                                <a:latin typeface="Cambria Math"/>
                              </a:rPr>
                              <m:t>0</m:t>
                            </m:r>
                          </m:e>
                        </m:func>
                      </m:e>
                    </m:d>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a14:m>
                <a:r>
                  <a:rPr lang="id-ID" sz="1400" dirty="0">
                    <a:latin typeface="Times New Roman" pitchFamily="18" charset="0"/>
                    <a:cs typeface="Times New Roman" pitchFamily="18" charset="0"/>
                  </a:rPr>
                  <a:t> = 0</a:t>
                </a:r>
              </a:p>
              <a:p>
                <a:r>
                  <a:rPr lang="id-ID" sz="1400" dirty="0">
                    <a:latin typeface="Times New Roman" pitchFamily="18" charset="0"/>
                    <a:cs typeface="Times New Roman" pitchFamily="18" charset="0"/>
                  </a:rPr>
                  <a:t>                           </a:t>
                </a:r>
                <a14:m>
                  <m:oMath xmlns:m="http://schemas.openxmlformats.org/officeDocument/2006/math">
                    <m:sSup>
                      <m:sSupPr>
                        <m:ctrlPr>
                          <a:rPr lang="id-ID" sz="1400" i="1">
                            <a:latin typeface="Cambria Math"/>
                          </a:rPr>
                        </m:ctrlPr>
                      </m:sSupPr>
                      <m:e>
                        <m:r>
                          <a:rPr lang="id-ID" sz="1400" i="1">
                            <a:latin typeface="Cambria Math"/>
                          </a:rPr>
                          <m:t>𝑒</m:t>
                        </m:r>
                      </m:e>
                      <m:sup>
                        <m:r>
                          <a:rPr lang="id-ID" sz="1400" i="1">
                            <a:latin typeface="Cambria Math"/>
                          </a:rPr>
                          <m:t>0</m:t>
                        </m:r>
                      </m:sup>
                    </m:sSup>
                    <m:d>
                      <m:dPr>
                        <m:ctrlPr>
                          <a:rPr lang="id-ID" sz="1400" i="1">
                            <a:latin typeface="Cambria Math"/>
                          </a:rPr>
                        </m:ctrlPr>
                      </m:dPr>
                      <m:e>
                        <m:sSub>
                          <m:sSubPr>
                            <m:ctrlPr>
                              <a:rPr lang="id-ID" sz="1400" i="1">
                                <a:latin typeface="Cambria Math"/>
                              </a:rPr>
                            </m:ctrlPr>
                          </m:sSubPr>
                          <m:e>
                            <m:r>
                              <a:rPr lang="id-ID" sz="1400" i="1">
                                <a:latin typeface="Cambria Math"/>
                              </a:rPr>
                              <m:t>𝐶</m:t>
                            </m:r>
                          </m:e>
                          <m:sub>
                            <m:r>
                              <a:rPr lang="id-ID" sz="1400" i="1">
                                <a:latin typeface="Cambria Math"/>
                              </a:rPr>
                              <m:t>1</m:t>
                            </m:r>
                          </m:sub>
                        </m:sSub>
                        <m:func>
                          <m:funcPr>
                            <m:ctrlPr>
                              <a:rPr lang="id-ID" sz="1400" i="1">
                                <a:latin typeface="Cambria Math"/>
                              </a:rPr>
                            </m:ctrlPr>
                          </m:funcPr>
                          <m:fName>
                            <m:r>
                              <m:rPr>
                                <m:sty m:val="p"/>
                              </m:rPr>
                              <a:rPr lang="id-ID" sz="1400">
                                <a:latin typeface="Cambria Math"/>
                              </a:rPr>
                              <m:t>cos</m:t>
                            </m:r>
                          </m:fName>
                          <m:e>
                            <m:r>
                              <a:rPr lang="id-ID" sz="1400" i="1">
                                <a:latin typeface="Cambria Math"/>
                              </a:rPr>
                              <m:t>0+</m:t>
                            </m:r>
                          </m:e>
                        </m:func>
                        <m:sSub>
                          <m:sSubPr>
                            <m:ctrlPr>
                              <a:rPr lang="id-ID" sz="1400" i="1">
                                <a:latin typeface="Cambria Math"/>
                              </a:rPr>
                            </m:ctrlPr>
                          </m:sSubPr>
                          <m:e>
                            <m:r>
                              <a:rPr lang="id-ID" sz="1400" i="1">
                                <a:latin typeface="Cambria Math"/>
                              </a:rPr>
                              <m:t>𝐶</m:t>
                            </m:r>
                          </m:e>
                          <m:sub>
                            <m:r>
                              <a:rPr lang="id-ID" sz="1400" i="1">
                                <a:latin typeface="Cambria Math"/>
                              </a:rPr>
                              <m:t>2</m:t>
                            </m:r>
                          </m:sub>
                        </m:sSub>
                        <m:func>
                          <m:funcPr>
                            <m:ctrlPr>
                              <a:rPr lang="id-ID" sz="1400" i="1">
                                <a:latin typeface="Cambria Math"/>
                              </a:rPr>
                            </m:ctrlPr>
                          </m:funcPr>
                          <m:fName>
                            <m:r>
                              <m:rPr>
                                <m:sty m:val="p"/>
                              </m:rPr>
                              <a:rPr lang="id-ID" sz="1400">
                                <a:latin typeface="Cambria Math"/>
                              </a:rPr>
                              <m:t>sin</m:t>
                            </m:r>
                          </m:fName>
                          <m:e>
                            <m:r>
                              <a:rPr lang="id-ID" sz="1400" i="1">
                                <a:latin typeface="Cambria Math"/>
                              </a:rPr>
                              <m:t>0</m:t>
                            </m:r>
                          </m:e>
                        </m:func>
                      </m:e>
                    </m:d>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a14:m>
                <a:r>
                  <a:rPr lang="id-ID" sz="1400" dirty="0">
                    <a:latin typeface="Times New Roman" pitchFamily="18" charset="0"/>
                    <a:cs typeface="Times New Roman" pitchFamily="18" charset="0"/>
                  </a:rPr>
                  <a:t> = 0</a:t>
                </a:r>
              </a:p>
              <a:p>
                <a:r>
                  <a:rPr lang="id-ID" sz="1400" dirty="0">
                    <a:latin typeface="Times New Roman" pitchFamily="18" charset="0"/>
                    <a:cs typeface="Times New Roman" pitchFamily="18" charset="0"/>
                  </a:rPr>
                  <a:t>                           1 (</a:t>
                </a:r>
                <a14:m>
                  <m:oMath xmlns:m="http://schemas.openxmlformats.org/officeDocument/2006/math">
                    <m:sSub>
                      <m:sSubPr>
                        <m:ctrlPr>
                          <a:rPr lang="id-ID" sz="1400" i="1">
                            <a:latin typeface="Cambria Math"/>
                          </a:rPr>
                        </m:ctrlPr>
                      </m:sSubPr>
                      <m:e>
                        <m:r>
                          <a:rPr lang="id-ID" sz="1400" i="1">
                            <a:latin typeface="Cambria Math"/>
                          </a:rPr>
                          <m:t>𝐶</m:t>
                        </m:r>
                      </m:e>
                      <m:sub>
                        <m:r>
                          <a:rPr lang="id-ID" sz="1400" i="1">
                            <a:latin typeface="Cambria Math"/>
                          </a:rPr>
                          <m:t>1</m:t>
                        </m:r>
                      </m:sub>
                    </m:sSub>
                    <m:r>
                      <a:rPr lang="id-ID" sz="1400" i="1">
                        <a:latin typeface="Cambria Math"/>
                      </a:rPr>
                      <m:t>×1+</m:t>
                    </m:r>
                    <m:sSub>
                      <m:sSubPr>
                        <m:ctrlPr>
                          <a:rPr lang="id-ID" sz="1400" i="1">
                            <a:latin typeface="Cambria Math"/>
                          </a:rPr>
                        </m:ctrlPr>
                      </m:sSubPr>
                      <m:e>
                        <m:r>
                          <a:rPr lang="id-ID" sz="1400" i="1">
                            <a:latin typeface="Cambria Math"/>
                          </a:rPr>
                          <m:t>𝐶</m:t>
                        </m:r>
                      </m:e>
                      <m:sub>
                        <m:r>
                          <a:rPr lang="id-ID" sz="1400" i="1">
                            <a:latin typeface="Cambria Math"/>
                          </a:rPr>
                          <m:t>2</m:t>
                        </m:r>
                      </m:sub>
                    </m:sSub>
                    <m:r>
                      <a:rPr lang="id-ID" sz="1400" i="1">
                        <a:latin typeface="Cambria Math"/>
                      </a:rPr>
                      <m:t>×0)+ 2,4×</m:t>
                    </m:r>
                    <m:sSup>
                      <m:sSupPr>
                        <m:ctrlPr>
                          <a:rPr lang="id-ID" sz="1400" i="1">
                            <a:latin typeface="Cambria Math"/>
                          </a:rPr>
                        </m:ctrlPr>
                      </m:sSupPr>
                      <m:e>
                        <m:r>
                          <a:rPr lang="id-ID" sz="1400" i="1">
                            <a:latin typeface="Cambria Math"/>
                          </a:rPr>
                          <m:t>10</m:t>
                        </m:r>
                      </m:e>
                      <m:sup>
                        <m:r>
                          <a:rPr lang="id-ID" sz="1400" i="1">
                            <a:latin typeface="Cambria Math"/>
                          </a:rPr>
                          <m:t>−3</m:t>
                        </m:r>
                      </m:sup>
                    </m:sSup>
                    <m:r>
                      <a:rPr lang="id-ID" sz="1400" i="1">
                        <a:latin typeface="Cambria Math"/>
                      </a:rPr>
                      <m:t>=0</m:t>
                    </m:r>
                  </m:oMath>
                </a14:m>
                <a:endParaRPr lang="id-ID" sz="1400" dirty="0">
                  <a:latin typeface="Times New Roman" pitchFamily="18" charset="0"/>
                  <a:cs typeface="Times New Roman" pitchFamily="18" charset="0"/>
                </a:endParaRPr>
              </a:p>
              <a:p>
                <a:r>
                  <a:rPr lang="id-ID" sz="1400" dirty="0">
                    <a:latin typeface="Times New Roman" pitchFamily="18" charset="0"/>
                    <a:cs typeface="Times New Roman" pitchFamily="18" charset="0"/>
                  </a:rPr>
                  <a:t>                            </a:t>
                </a:r>
                <a14:m>
                  <m:oMath xmlns:m="http://schemas.openxmlformats.org/officeDocument/2006/math">
                    <m:sSub>
                      <m:sSubPr>
                        <m:ctrlPr>
                          <a:rPr lang="id-ID" sz="1400" i="1">
                            <a:latin typeface="Cambria Math"/>
                          </a:rPr>
                        </m:ctrlPr>
                      </m:sSubPr>
                      <m:e>
                        <m:r>
                          <a:rPr lang="id-ID" sz="1400" i="1">
                            <a:latin typeface="Cambria Math"/>
                          </a:rPr>
                          <m:t>𝐶</m:t>
                        </m:r>
                      </m:e>
                      <m:sub>
                        <m:r>
                          <a:rPr lang="id-ID" sz="1400" i="1">
                            <a:latin typeface="Cambria Math"/>
                          </a:rPr>
                          <m:t>1</m:t>
                        </m:r>
                      </m:sub>
                    </m:sSub>
                    <m:r>
                      <a:rPr lang="id-ID" sz="1400" i="1">
                        <a:latin typeface="Cambria Math"/>
                      </a:rPr>
                      <m:t>+ 2,4×</m:t>
                    </m:r>
                    <m:sSup>
                      <m:sSupPr>
                        <m:ctrlPr>
                          <a:rPr lang="id-ID" sz="1400" i="1">
                            <a:latin typeface="Cambria Math"/>
                          </a:rPr>
                        </m:ctrlPr>
                      </m:sSupPr>
                      <m:e>
                        <m:r>
                          <a:rPr lang="id-ID" sz="1400" i="1">
                            <a:latin typeface="Cambria Math"/>
                          </a:rPr>
                          <m:t>10</m:t>
                        </m:r>
                      </m:e>
                      <m:sup>
                        <m:r>
                          <a:rPr lang="id-ID" sz="1400" i="1">
                            <a:latin typeface="Cambria Math"/>
                          </a:rPr>
                          <m:t>−3</m:t>
                        </m:r>
                      </m:sup>
                    </m:sSup>
                    <m:r>
                      <a:rPr lang="id-ID" sz="1400" i="1">
                        <a:latin typeface="Cambria Math"/>
                      </a:rPr>
                      <m:t>=0</m:t>
                    </m:r>
                  </m:oMath>
                </a14:m>
                <a:endParaRPr lang="id-ID" sz="1400" dirty="0">
                  <a:latin typeface="Times New Roman" pitchFamily="18" charset="0"/>
                  <a:cs typeface="Times New Roman" pitchFamily="18" charset="0"/>
                </a:endParaRPr>
              </a:p>
              <a:p>
                <a:r>
                  <a:rPr lang="id-ID" sz="1400" dirty="0">
                    <a:latin typeface="Times New Roman" pitchFamily="18" charset="0"/>
                    <a:cs typeface="Times New Roman" pitchFamily="18" charset="0"/>
                  </a:rPr>
                  <a:t>                            </a:t>
                </a:r>
                <a14:m>
                  <m:oMath xmlns:m="http://schemas.openxmlformats.org/officeDocument/2006/math">
                    <m:sSub>
                      <m:sSubPr>
                        <m:ctrlPr>
                          <a:rPr lang="id-ID" sz="1400" i="1">
                            <a:latin typeface="Cambria Math"/>
                          </a:rPr>
                        </m:ctrlPr>
                      </m:sSubPr>
                      <m:e>
                        <m:r>
                          <a:rPr lang="id-ID" sz="1400" i="1">
                            <a:latin typeface="Cambria Math"/>
                          </a:rPr>
                          <m:t>𝐶</m:t>
                        </m:r>
                      </m:e>
                      <m:sub>
                        <m:r>
                          <a:rPr lang="id-ID" sz="1400" i="1">
                            <a:latin typeface="Cambria Math"/>
                          </a:rPr>
                          <m:t>1</m:t>
                        </m:r>
                      </m:sub>
                    </m:sSub>
                    <m:r>
                      <a:rPr lang="id-ID" sz="1400" i="1">
                        <a:latin typeface="Cambria Math"/>
                      </a:rPr>
                      <m:t>=−2,4×</m:t>
                    </m:r>
                    <m:sSup>
                      <m:sSupPr>
                        <m:ctrlPr>
                          <a:rPr lang="id-ID" sz="1400" i="1">
                            <a:latin typeface="Cambria Math"/>
                          </a:rPr>
                        </m:ctrlPr>
                      </m:sSupPr>
                      <m:e>
                        <m:r>
                          <a:rPr lang="id-ID" sz="1400" i="1">
                            <a:latin typeface="Cambria Math"/>
                          </a:rPr>
                          <m:t>10</m:t>
                        </m:r>
                      </m:e>
                      <m:sup>
                        <m:r>
                          <a:rPr lang="id-ID" sz="1400" i="1">
                            <a:latin typeface="Cambria Math"/>
                          </a:rPr>
                          <m:t>−3</m:t>
                        </m:r>
                      </m:sup>
                    </m:sSup>
                  </m:oMath>
                </a14:m>
                <a:endParaRPr lang="id-ID" sz="1400" dirty="0">
                  <a:latin typeface="Times New Roman" pitchFamily="18" charset="0"/>
                  <a:cs typeface="Times New Roman" pitchFamily="18" charset="0"/>
                </a:endParaRPr>
              </a:p>
              <a:p>
                <a:r>
                  <a:rPr lang="id-ID" dirty="0"/>
                  <a:t> </a:t>
                </a:r>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81"/>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3655810"/>
      </p:ext>
    </p:extLst>
  </p:cSld>
  <p:clrMapOvr>
    <a:masterClrMapping/>
  </p:clrMapOvr>
  <mc:AlternateContent xmlns:mc="http://schemas.openxmlformats.org/markup-compatibility/2006">
    <mc:Choice xmlns:p14="http://schemas.microsoft.com/office/powerpoint/2010/main" Requires="p14">
      <p:transition spd="slow" p14:dur="2000" advTm="37308"/>
    </mc:Choice>
    <mc:Fallback>
      <p:transition spd="slow" advTm="3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14:m>
                  <m:oMath xmlns:m="http://schemas.openxmlformats.org/officeDocument/2006/math">
                    <m:r>
                      <a:rPr lang="id-ID" i="1">
                        <a:latin typeface="Cambria Math"/>
                      </a:rPr>
                      <m:t>𝐼</m:t>
                    </m:r>
                    <m:r>
                      <a:rPr lang="id-ID" i="1">
                        <a:latin typeface="Cambria Math"/>
                      </a:rPr>
                      <m:t>=</m:t>
                    </m:r>
                    <m:r>
                      <a:rPr lang="id-ID" i="1">
                        <a:latin typeface="Cambria Math"/>
                      </a:rPr>
                      <m:t>𝑄</m:t>
                    </m:r>
                    <m:r>
                      <a:rPr lang="id-ID" i="1">
                        <a:latin typeface="Cambria Math"/>
                      </a:rPr>
                      <m:t>′</m:t>
                    </m:r>
                  </m:oMath>
                </a14:m>
                <a:r>
                  <a:rPr lang="id-ID" dirty="0">
                    <a:latin typeface="Times New Roman" pitchFamily="18" charset="0"/>
                    <a:cs typeface="Times New Roman" pitchFamily="18" charset="0"/>
                  </a:rPr>
                  <a:t> </a:t>
                </a:r>
                <a:r>
                  <a:rPr lang="id-ID" dirty="0">
                    <a:latin typeface="Times New Roman" pitchFamily="18" charset="0"/>
                    <a:cs typeface="Times New Roman" pitchFamily="18" charset="0"/>
                    <a:sym typeface="Wingdings"/>
                  </a:rPr>
                  <a:t></a:t>
                </a:r>
                <a:r>
                  <a:rPr lang="id-ID" dirty="0">
                    <a:latin typeface="Times New Roman" pitchFamily="18" charset="0"/>
                    <a:cs typeface="Times New Roman" pitchFamily="18" charset="0"/>
                  </a:rPr>
                  <a:t> </a:t>
                </a:r>
                <a14:m>
                  <m:oMath xmlns:m="http://schemas.openxmlformats.org/officeDocument/2006/math">
                    <m:r>
                      <a:rPr lang="id-ID" i="1">
                        <a:latin typeface="Cambria Math"/>
                      </a:rPr>
                      <m:t>𝐼</m:t>
                    </m:r>
                    <m:d>
                      <m:dPr>
                        <m:ctrlPr>
                          <a:rPr lang="id-ID" i="1">
                            <a:latin typeface="Cambria Math"/>
                          </a:rPr>
                        </m:ctrlPr>
                      </m:dPr>
                      <m:e>
                        <m:r>
                          <a:rPr lang="id-ID" i="1">
                            <a:latin typeface="Cambria Math"/>
                          </a:rPr>
                          <m:t>0</m:t>
                        </m:r>
                      </m:e>
                    </m:d>
                    <m:r>
                      <a:rPr lang="id-ID" i="1">
                        <a:latin typeface="Cambria Math"/>
                      </a:rPr>
                      <m:t>=</m:t>
                    </m:r>
                    <m:sSup>
                      <m:sSupPr>
                        <m:ctrlPr>
                          <a:rPr lang="id-ID" i="1">
                            <a:latin typeface="Cambria Math"/>
                          </a:rPr>
                        </m:ctrlPr>
                      </m:sSupPr>
                      <m:e>
                        <m:r>
                          <a:rPr lang="id-ID" i="1">
                            <a:latin typeface="Cambria Math"/>
                          </a:rPr>
                          <m:t>𝑄</m:t>
                        </m:r>
                      </m:e>
                      <m:sup>
                        <m:r>
                          <a:rPr lang="id-ID" i="1">
                            <a:latin typeface="Cambria Math"/>
                          </a:rPr>
                          <m:t>′</m:t>
                        </m:r>
                      </m:sup>
                    </m:sSup>
                    <m:d>
                      <m:dPr>
                        <m:ctrlPr>
                          <a:rPr lang="id-ID" i="1">
                            <a:latin typeface="Cambria Math"/>
                          </a:rPr>
                        </m:ctrlPr>
                      </m:dPr>
                      <m:e>
                        <m:r>
                          <a:rPr lang="id-ID" i="1">
                            <a:latin typeface="Cambria Math"/>
                          </a:rPr>
                          <m:t>0</m:t>
                        </m:r>
                      </m:e>
                    </m:d>
                    <m:r>
                      <a:rPr lang="id-ID" i="1">
                        <a:latin typeface="Cambria Math"/>
                      </a:rPr>
                      <m:t>=0</m:t>
                    </m:r>
                  </m:oMath>
                </a14:m>
                <a:endParaRPr lang="id-ID" dirty="0">
                  <a:latin typeface="Times New Roman" pitchFamily="18" charset="0"/>
                  <a:cs typeface="Times New Roman" pitchFamily="18" charset="0"/>
                </a:endParaRPr>
              </a:p>
              <a:p>
                <a:r>
                  <a:rPr lang="id-ID" dirty="0">
                    <a:latin typeface="Times New Roman" pitchFamily="18" charset="0"/>
                    <a:cs typeface="Times New Roman" pitchFamily="18" charset="0"/>
                  </a:rPr>
                  <a:t> </a:t>
                </a:r>
              </a:p>
              <a:p>
                <a:r>
                  <a:rPr lang="id-ID" dirty="0">
                    <a:latin typeface="Times New Roman" pitchFamily="18" charset="0"/>
                    <a:cs typeface="Times New Roman" pitchFamily="18" charset="0"/>
                  </a:rPr>
                  <a:t> </a:t>
                </a:r>
                <a14:m>
                  <m:oMath xmlns:m="http://schemas.openxmlformats.org/officeDocument/2006/math">
                    <m:r>
                      <a:rPr lang="id-ID" i="1">
                        <a:latin typeface="Cambria Math"/>
                      </a:rPr>
                      <m:t>𝑄</m:t>
                    </m:r>
                    <m:r>
                      <a:rPr lang="id-ID" i="1">
                        <a:latin typeface="Cambria Math"/>
                      </a:rPr>
                      <m:t>=</m:t>
                    </m:r>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e>
                        </m:groupChr>
                      </m:e>
                      <m:lim>
                        <m:r>
                          <a:rPr lang="id-ID" i="1">
                            <a:latin typeface="Cambria Math"/>
                          </a:rPr>
                          <m:t>𝑢</m:t>
                        </m:r>
                      </m:lim>
                    </m:limLow>
                    <m:limLow>
                      <m:limLowPr>
                        <m:ctrlPr>
                          <a:rPr lang="id-ID" i="1">
                            <a:latin typeface="Cambria Math"/>
                          </a:rPr>
                        </m:ctrlPr>
                      </m:limLowPr>
                      <m:e>
                        <m:groupChr>
                          <m:groupChrPr>
                            <m:chr m:val="⏟"/>
                            <m:ctrlPr>
                              <a:rPr lang="id-ID" i="1">
                                <a:latin typeface="Cambria Math"/>
                              </a:rPr>
                            </m:ctrlPr>
                          </m:groupChrPr>
                          <m:e>
                            <m:d>
                              <m:dPr>
                                <m:ctrlPr>
                                  <a:rPr lang="id-ID" i="1">
                                    <a:latin typeface="Cambria Math"/>
                                  </a:rPr>
                                </m:ctrlPr>
                              </m:dPr>
                              <m:e>
                                <m:sSub>
                                  <m:sSubPr>
                                    <m:ctrlPr>
                                      <a:rPr lang="id-ID" i="1">
                                        <a:latin typeface="Cambria Math"/>
                                      </a:rPr>
                                    </m:ctrlPr>
                                  </m:sSubPr>
                                  <m:e>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e>
                            </m:d>
                          </m:e>
                        </m:groupChr>
                      </m:e>
                      <m:lim>
                        <m:r>
                          <a:rPr lang="id-ID" i="1">
                            <a:latin typeface="Cambria Math"/>
                          </a:rPr>
                          <m:t>𝑣</m:t>
                        </m:r>
                      </m:lim>
                    </m:limLow>
                    <m:r>
                      <a:rPr lang="id-ID" i="1">
                        <a:latin typeface="Cambria Math"/>
                      </a:rPr>
                      <m:t>+2,4×</m:t>
                    </m:r>
                    <m:sSup>
                      <m:sSupPr>
                        <m:ctrlPr>
                          <a:rPr lang="id-ID" i="1">
                            <a:latin typeface="Cambria Math"/>
                          </a:rPr>
                        </m:ctrlPr>
                      </m:sSupPr>
                      <m:e>
                        <m:r>
                          <a:rPr lang="id-ID" i="1">
                            <a:latin typeface="Cambria Math"/>
                          </a:rPr>
                          <m:t>10</m:t>
                        </m:r>
                      </m:e>
                      <m:sup>
                        <m:r>
                          <a:rPr lang="id-ID" i="1">
                            <a:latin typeface="Cambria Math"/>
                          </a:rPr>
                          <m:t>−3</m:t>
                        </m:r>
                      </m:sup>
                    </m:sSup>
                  </m:oMath>
                </a14:m>
                <a:endParaRPr lang="id-ID" dirty="0">
                  <a:latin typeface="Times New Roman" pitchFamily="18" charset="0"/>
                  <a:cs typeface="Times New Roman" pitchFamily="18" charset="0"/>
                </a:endParaRPr>
              </a:p>
              <a:p>
                <a:r>
                  <a:rPr lang="id-ID"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i="1">
                          <a:latin typeface="Cambria Math"/>
                        </a:rPr>
                        <m:t>𝑦</m:t>
                      </m:r>
                      <m:r>
                        <a:rPr lang="id-ID" i="1">
                          <a:latin typeface="Cambria Math"/>
                        </a:rPr>
                        <m:t>=</m:t>
                      </m:r>
                      <m:r>
                        <a:rPr lang="id-ID" i="1">
                          <a:latin typeface="Cambria Math"/>
                        </a:rPr>
                        <m:t>𝑢</m:t>
                      </m:r>
                      <m:r>
                        <a:rPr lang="id-ID" i="1">
                          <a:latin typeface="Cambria Math"/>
                        </a:rPr>
                        <m:t>.</m:t>
                      </m:r>
                      <m:r>
                        <a:rPr lang="id-ID" i="1">
                          <a:latin typeface="Cambria Math"/>
                        </a:rPr>
                        <m:t>𝑣</m:t>
                      </m:r>
                    </m:oMath>
                  </m:oMathPara>
                </a14:m>
                <a:endParaRPr lang="id-ID" dirty="0">
                  <a:latin typeface="Times New Roman" pitchFamily="18" charset="0"/>
                  <a:cs typeface="Times New Roman" pitchFamily="18" charset="0"/>
                </a:endParaRPr>
              </a:p>
              <a:p>
                <a:endParaRPr lang="id-ID" dirty="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r>
                        <a:rPr lang="id-ID" i="1">
                          <a:latin typeface="Cambria Math"/>
                        </a:rPr>
                        <m:t>𝑢</m:t>
                      </m:r>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oMath>
                  </m:oMathPara>
                </a14:m>
                <a:endParaRPr lang="id-ID" dirty="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f>
                        <m:fPr>
                          <m:ctrlPr>
                            <a:rPr lang="id-ID" i="1">
                              <a:latin typeface="Cambria Math"/>
                            </a:rPr>
                          </m:ctrlPr>
                        </m:fPr>
                        <m:num>
                          <m:r>
                            <a:rPr lang="id-ID" i="1">
                              <a:latin typeface="Cambria Math"/>
                            </a:rPr>
                            <m:t>𝑑𝑢</m:t>
                          </m:r>
                        </m:num>
                        <m:den>
                          <m:r>
                            <a:rPr lang="id-ID" i="1">
                              <a:latin typeface="Cambria Math"/>
                            </a:rPr>
                            <m:t>𝑑𝑡</m:t>
                          </m:r>
                        </m:den>
                      </m:f>
                      <m:r>
                        <a:rPr lang="id-ID" i="1">
                          <a:latin typeface="Cambria Math"/>
                        </a:rPr>
                        <m:t>=−400.</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oMath>
                  </m:oMathPara>
                </a14:m>
                <a:endParaRPr lang="id-ID" dirty="0">
                  <a:latin typeface="Times New Roman" pitchFamily="18" charset="0"/>
                  <a:cs typeface="Times New Roman" pitchFamily="18" charset="0"/>
                </a:endParaRPr>
              </a:p>
              <a:p>
                <a:r>
                  <a:rPr lang="id-ID" dirty="0">
                    <a:latin typeface="Times New Roman" pitchFamily="18" charset="0"/>
                    <a:cs typeface="Times New Roman" pitchFamily="18" charset="0"/>
                  </a:rPr>
                  <a:t> </a:t>
                </a:r>
              </a:p>
              <a:p>
                <a:pPr/>
                <a14:m>
                  <m:oMathPara xmlns:m="http://schemas.openxmlformats.org/officeDocument/2006/math">
                    <m:oMathParaPr>
                      <m:jc m:val="left"/>
                    </m:oMathParaPr>
                    <m:oMath xmlns:m="http://schemas.openxmlformats.org/officeDocument/2006/math">
                      <m:r>
                        <a:rPr lang="id-ID" i="1">
                          <a:latin typeface="Cambria Math"/>
                        </a:rPr>
                        <m:t>𝑣</m:t>
                      </m:r>
                      <m:r>
                        <a:rPr lang="id-ID" i="1">
                          <a:latin typeface="Cambria Math"/>
                        </a:rPr>
                        <m:t>  =</m:t>
                      </m:r>
                      <m:sSub>
                        <m:sSubPr>
                          <m:ctrlPr>
                            <a:rPr lang="id-ID" i="1">
                              <a:latin typeface="Cambria Math"/>
                            </a:rPr>
                          </m:ctrlPr>
                        </m:sSubPr>
                        <m:e>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oMath>
                  </m:oMathPara>
                </a14:m>
                <a:endParaRPr lang="id-ID" dirty="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f>
                        <m:fPr>
                          <m:ctrlPr>
                            <a:rPr lang="id-ID" i="1">
                              <a:latin typeface="Cambria Math"/>
                            </a:rPr>
                          </m:ctrlPr>
                        </m:fPr>
                        <m:num>
                          <m:r>
                            <a:rPr lang="id-ID" i="1">
                              <a:latin typeface="Cambria Math"/>
                            </a:rPr>
                            <m:t>𝑑𝑣</m:t>
                          </m:r>
                        </m:num>
                        <m:den>
                          <m:r>
                            <a:rPr lang="id-ID" i="1">
                              <a:latin typeface="Cambria Math"/>
                            </a:rPr>
                            <m:t>𝑑𝑡</m:t>
                          </m:r>
                        </m:den>
                      </m:f>
                      <m:r>
                        <a:rPr lang="id-ID" i="1">
                          <a:latin typeface="Cambria Math"/>
                        </a:rPr>
                        <m:t>=</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.300.(−</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.300 (</m:t>
                      </m:r>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oMath>
                  </m:oMathPara>
                </a14:m>
                <a:endParaRPr lang="id-ID" dirty="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r>
                        <a:rPr lang="id-ID" i="1">
                          <a:latin typeface="Cambria Math"/>
                        </a:rPr>
                        <m:t>=300(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oMath>
                  </m:oMathPara>
                </a14:m>
                <a:endParaRPr lang="id-ID" dirty="0">
                  <a:latin typeface="Times New Roman" pitchFamily="18" charset="0"/>
                  <a:cs typeface="Times New Roman" pitchFamily="18" charset="0"/>
                </a:endParaRPr>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t="-681"/>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2977376"/>
      </p:ext>
    </p:extLst>
  </p:cSld>
  <p:clrMapOvr>
    <a:masterClrMapping/>
  </p:clrMapOvr>
  <mc:AlternateContent xmlns:mc="http://schemas.openxmlformats.org/markup-compatibility/2006">
    <mc:Choice xmlns:p14="http://schemas.microsoft.com/office/powerpoint/2010/main" Requires="p14">
      <p:transition spd="slow" p14:dur="2000" advTm="88614"/>
    </mc:Choice>
    <mc:Fallback>
      <p:transition spd="slow" advTm="88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00628"/>
                <a:ext cx="8534400" cy="3579849"/>
              </a:xfrm>
            </p:spPr>
            <p:txBody>
              <a:bodyPr/>
              <a:lstStyle/>
              <a:p>
                <a:pPr/>
                <a14:m>
                  <m:oMathPara xmlns:m="http://schemas.openxmlformats.org/officeDocument/2006/math">
                    <m:oMathParaPr>
                      <m:jc m:val="left"/>
                    </m:oMathParaPr>
                    <m:oMath xmlns:m="http://schemas.openxmlformats.org/officeDocument/2006/math">
                      <m:r>
                        <a:rPr lang="id-ID" i="1" smtClean="0">
                          <a:latin typeface="Cambria Math"/>
                        </a:rPr>
                        <m:t>𝑦</m:t>
                      </m:r>
                      <m:r>
                        <a:rPr lang="id-ID" i="1" smtClean="0">
                          <a:latin typeface="Cambria Math"/>
                        </a:rPr>
                        <m:t>=</m:t>
                      </m:r>
                      <m:r>
                        <a:rPr lang="id-ID" i="1" smtClean="0">
                          <a:latin typeface="Cambria Math"/>
                        </a:rPr>
                        <m:t>𝑢</m:t>
                      </m:r>
                      <m:r>
                        <a:rPr lang="id-ID" i="1" smtClean="0">
                          <a:latin typeface="Cambria Math"/>
                        </a:rPr>
                        <m:t>.</m:t>
                      </m:r>
                      <m:r>
                        <a:rPr lang="id-ID" i="1" smtClean="0">
                          <a:latin typeface="Cambria Math"/>
                        </a:rPr>
                        <m:t>𝑣</m:t>
                      </m:r>
                    </m:oMath>
                  </m:oMathPara>
                </a14:m>
                <a:endParaRPr lang="id-ID" dirty="0"/>
              </a:p>
              <a:p>
                <a:pPr/>
                <a14:m>
                  <m:oMathPara xmlns:m="http://schemas.openxmlformats.org/officeDocument/2006/math">
                    <m:oMathParaPr>
                      <m:jc m:val="left"/>
                    </m:oMathParaPr>
                    <m:oMath xmlns:m="http://schemas.openxmlformats.org/officeDocument/2006/math">
                      <m:f>
                        <m:fPr>
                          <m:ctrlPr>
                            <a:rPr lang="id-ID" i="1">
                              <a:latin typeface="Cambria Math"/>
                            </a:rPr>
                          </m:ctrlPr>
                        </m:fPr>
                        <m:num>
                          <m:r>
                            <a:rPr lang="id-ID" i="1">
                              <a:latin typeface="Cambria Math"/>
                            </a:rPr>
                            <m:t>𝑑𝑦</m:t>
                          </m:r>
                        </m:num>
                        <m:den>
                          <m:r>
                            <a:rPr lang="id-ID" i="1">
                              <a:latin typeface="Cambria Math"/>
                            </a:rPr>
                            <m:t>𝑑𝑣</m:t>
                          </m:r>
                        </m:den>
                      </m:f>
                      <m:r>
                        <a:rPr lang="id-ID" i="1">
                          <a:latin typeface="Cambria Math"/>
                        </a:rPr>
                        <m:t>=</m:t>
                      </m:r>
                      <m:f>
                        <m:fPr>
                          <m:ctrlPr>
                            <a:rPr lang="id-ID" i="1">
                              <a:latin typeface="Cambria Math"/>
                            </a:rPr>
                          </m:ctrlPr>
                        </m:fPr>
                        <m:num>
                          <m:r>
                            <a:rPr lang="id-ID" i="1">
                              <a:latin typeface="Cambria Math"/>
                            </a:rPr>
                            <m:t>𝑑𝑢</m:t>
                          </m:r>
                        </m:num>
                        <m:den>
                          <m:r>
                            <a:rPr lang="id-ID" i="1">
                              <a:latin typeface="Cambria Math"/>
                            </a:rPr>
                            <m:t>𝑑𝑡</m:t>
                          </m:r>
                        </m:den>
                      </m:f>
                      <m:r>
                        <a:rPr lang="id-ID" i="1">
                          <a:latin typeface="Cambria Math"/>
                        </a:rPr>
                        <m:t>.</m:t>
                      </m:r>
                      <m:r>
                        <a:rPr lang="id-ID" i="1">
                          <a:latin typeface="Cambria Math"/>
                        </a:rPr>
                        <m:t>𝑣</m:t>
                      </m:r>
                      <m:r>
                        <a:rPr lang="id-ID" i="1">
                          <a:latin typeface="Cambria Math"/>
                        </a:rPr>
                        <m:t>+</m:t>
                      </m:r>
                      <m:f>
                        <m:fPr>
                          <m:ctrlPr>
                            <a:rPr lang="id-ID" i="1">
                              <a:latin typeface="Cambria Math"/>
                            </a:rPr>
                          </m:ctrlPr>
                        </m:fPr>
                        <m:num>
                          <m:r>
                            <a:rPr lang="id-ID" i="1">
                              <a:latin typeface="Cambria Math"/>
                            </a:rPr>
                            <m:t>𝑑𝑣</m:t>
                          </m:r>
                        </m:num>
                        <m:den>
                          <m:r>
                            <a:rPr lang="id-ID" i="1">
                              <a:latin typeface="Cambria Math"/>
                            </a:rPr>
                            <m:t>𝑑𝑡</m:t>
                          </m:r>
                        </m:den>
                      </m:f>
                      <m:r>
                        <a:rPr lang="id-ID" i="1">
                          <a:latin typeface="Cambria Math"/>
                        </a:rPr>
                        <m:t>.</m:t>
                      </m:r>
                      <m:r>
                        <a:rPr lang="id-ID" i="1">
                          <a:latin typeface="Cambria Math"/>
                        </a:rPr>
                        <m:t>𝑢</m:t>
                      </m:r>
                    </m:oMath>
                  </m:oMathPara>
                </a14:m>
                <a:endParaRPr lang="id-ID" dirty="0" smtClean="0"/>
              </a:p>
              <a:p>
                <a14:m>
                  <m:oMath xmlns:m="http://schemas.openxmlformats.org/officeDocument/2006/math">
                    <m:r>
                      <a:rPr lang="id-ID" b="1" i="1" smtClean="0">
                        <a:latin typeface="Cambria Math"/>
                      </a:rPr>
                      <m:t>=</m:t>
                    </m:r>
                    <m:r>
                      <a:rPr lang="id-ID" i="1">
                        <a:latin typeface="Cambria Math"/>
                      </a:rPr>
                      <m:t>−400.</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r>
                      <a:rPr lang="id-ID" i="1">
                        <a:latin typeface="Cambria Math"/>
                      </a:rPr>
                      <m:t>.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r>
                      <a:rPr lang="id-ID" i="1">
                        <a:latin typeface="Cambria Math"/>
                      </a:rPr>
                      <m:t>)+ 300(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oMath>
                </a14:m>
                <a:r>
                  <a:rPr lang="id-ID" dirty="0"/>
                  <a:t>.</a:t>
                </a:r>
                <a14:m>
                  <m:oMath xmlns:m="http://schemas.openxmlformats.org/officeDocument/2006/math">
                    <m:r>
                      <a:rPr lang="id-ID" i="1">
                        <a:latin typeface="Cambria Math"/>
                      </a:rPr>
                      <m:t> </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oMath>
                </a14:m>
                <a:endParaRPr lang="id-ID" dirty="0"/>
              </a:p>
              <a:p>
                <a14:m>
                  <m:oMath xmlns:m="http://schemas.openxmlformats.org/officeDocument/2006/math">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oMath>
                </a14:m>
                <a:r>
                  <a:rPr lang="id-ID" dirty="0"/>
                  <a:t>(</a:t>
                </a:r>
                <a14:m>
                  <m:oMath xmlns:m="http://schemas.openxmlformats.org/officeDocument/2006/math">
                    <m:r>
                      <a:rPr lang="id-ID" i="1">
                        <a:latin typeface="Cambria Math"/>
                      </a:rPr>
                      <m:t>−400. 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r>
                      <a:rPr lang="id-ID" i="1">
                        <a:latin typeface="Cambria Math"/>
                      </a:rPr>
                      <m:t>)+ 300(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r>
                      <a:rPr lang="id-ID" i="1">
                        <a:latin typeface="Cambria Math"/>
                      </a:rPr>
                      <m:t>)</m:t>
                    </m:r>
                  </m:oMath>
                </a14:m>
                <a:endParaRPr lang="id-ID" dirty="0"/>
              </a:p>
              <a:p>
                <a:r>
                  <a:rPr lang="id-ID" dirty="0"/>
                  <a:t> </a:t>
                </a:r>
              </a:p>
              <a:p>
                <a14:m>
                  <m:oMath xmlns:m="http://schemas.openxmlformats.org/officeDocument/2006/math">
                    <m:sSup>
                      <m:sSupPr>
                        <m:ctrlPr>
                          <a:rPr lang="id-ID" i="1">
                            <a:latin typeface="Cambria Math"/>
                          </a:rPr>
                        </m:ctrlPr>
                      </m:sSupPr>
                      <m:e>
                        <m:r>
                          <a:rPr lang="id-ID" i="1">
                            <a:latin typeface="Cambria Math"/>
                          </a:rPr>
                          <m:t>𝑄</m:t>
                        </m:r>
                      </m:e>
                      <m:sup>
                        <m:r>
                          <a:rPr lang="id-ID" i="1">
                            <a:latin typeface="Cambria Math"/>
                          </a:rPr>
                          <m:t>′</m:t>
                        </m:r>
                      </m:sup>
                    </m:sSup>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oMath>
                </a14:m>
                <a:r>
                  <a:rPr lang="id-ID" dirty="0"/>
                  <a:t>(</a:t>
                </a:r>
                <a14:m>
                  <m:oMath xmlns:m="http://schemas.openxmlformats.org/officeDocument/2006/math">
                    <m:r>
                      <a:rPr lang="id-ID" i="1">
                        <a:latin typeface="Cambria Math"/>
                      </a:rPr>
                      <m:t>−400. 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r>
                      <a:rPr lang="id-ID" i="1">
                        <a:latin typeface="Cambria Math"/>
                      </a:rPr>
                      <m:t>)+ 300(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r>
                      <a:rPr lang="id-ID" i="1">
                        <a:latin typeface="Cambria Math"/>
                      </a:rPr>
                      <m:t>)</m:t>
                    </m:r>
                  </m:oMath>
                </a14:m>
                <a:endParaRPr lang="id-ID" dirty="0"/>
              </a:p>
              <a:p>
                <a:r>
                  <a:rPr lang="id-ID" dirty="0"/>
                  <a:t> </a:t>
                </a:r>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00628"/>
                <a:ext cx="8534400" cy="3579849"/>
              </a:xfrm>
              <a:blipFill rotWithShape="1">
                <a:blip r:embed="rId4"/>
                <a:stretch>
                  <a:fillRect/>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3775241"/>
      </p:ext>
    </p:extLst>
  </p:cSld>
  <p:clrMapOvr>
    <a:masterClrMapping/>
  </p:clrMapOvr>
  <mc:AlternateContent xmlns:mc="http://schemas.openxmlformats.org/markup-compatibility/2006">
    <mc:Choice xmlns:p14="http://schemas.microsoft.com/office/powerpoint/2010/main" Requires="p14">
      <p:transition spd="slow" p14:dur="2000" advTm="34378"/>
    </mc:Choice>
    <mc:Fallback>
      <p:transition spd="slow" advTm="34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fontScale="77500" lnSpcReduction="20000"/>
              </a:bodyPr>
              <a:lstStyle/>
              <a:p>
                <a:pPr/>
                <a14:m>
                  <m:oMathPara xmlns:m="http://schemas.openxmlformats.org/officeDocument/2006/math">
                    <m:oMathParaPr>
                      <m:jc m:val="left"/>
                    </m:oMathParaPr>
                    <m:oMath xmlns:m="http://schemas.openxmlformats.org/officeDocument/2006/math">
                      <m:sSup>
                        <m:sSupPr>
                          <m:ctrlPr>
                            <a:rPr lang="id-ID" i="1" smtClean="0">
                              <a:latin typeface="Cambria Math"/>
                            </a:rPr>
                          </m:ctrlPr>
                        </m:sSupPr>
                        <m:e>
                          <m:r>
                            <a:rPr lang="id-ID" i="1">
                              <a:latin typeface="Cambria Math"/>
                            </a:rPr>
                            <m:t>𝑄</m:t>
                          </m:r>
                        </m:e>
                        <m:sup>
                          <m:r>
                            <a:rPr lang="id-ID" i="1">
                              <a:latin typeface="Cambria Math"/>
                            </a:rPr>
                            <m:t>′</m:t>
                          </m:r>
                        </m:sup>
                      </m:sSup>
                      <m:d>
                        <m:dPr>
                          <m:ctrlPr>
                            <a:rPr lang="id-ID" i="1">
                              <a:latin typeface="Cambria Math"/>
                            </a:rPr>
                          </m:ctrlPr>
                        </m:dPr>
                        <m:e>
                          <m:r>
                            <a:rPr lang="id-ID" i="1">
                              <a:latin typeface="Cambria Math"/>
                            </a:rPr>
                            <m:t>0</m:t>
                          </m:r>
                        </m:e>
                      </m:d>
                      <m:r>
                        <a:rPr lang="id-ID" i="1">
                          <a:latin typeface="Cambria Math"/>
                        </a:rPr>
                        <m:t>=0</m:t>
                      </m:r>
                    </m:oMath>
                  </m:oMathPara>
                </a14:m>
                <a:endParaRPr lang="id-ID" dirty="0"/>
              </a:p>
              <a:p>
                <a14:m>
                  <m:oMath xmlns:m="http://schemas.openxmlformats.org/officeDocument/2006/math">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d>
                          <m:dPr>
                            <m:ctrlPr>
                              <a:rPr lang="id-ID" i="1">
                                <a:latin typeface="Cambria Math"/>
                              </a:rPr>
                            </m:ctrlPr>
                          </m:dPr>
                          <m:e>
                            <m:r>
                              <a:rPr lang="id-ID" i="1">
                                <a:latin typeface="Cambria Math"/>
                              </a:rPr>
                              <m:t>0</m:t>
                            </m:r>
                          </m:e>
                        </m:d>
                      </m:sup>
                    </m:sSup>
                  </m:oMath>
                </a14:m>
                <a:r>
                  <a:rPr lang="id-ID" dirty="0"/>
                  <a:t>(</a:t>
                </a:r>
                <a14:m>
                  <m:oMath xmlns:m="http://schemas.openxmlformats.org/officeDocument/2006/math">
                    <m:r>
                      <a:rPr lang="id-ID" i="1">
                        <a:latin typeface="Cambria Math"/>
                      </a:rPr>
                      <m:t>−400. 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d>
                          <m:dPr>
                            <m:ctrlPr>
                              <a:rPr lang="id-ID" i="1">
                                <a:latin typeface="Cambria Math"/>
                              </a:rPr>
                            </m:ctrlPr>
                          </m:dPr>
                          <m:e>
                            <m:r>
                              <a:rPr lang="id-ID" i="1">
                                <a:latin typeface="Cambria Math"/>
                              </a:rPr>
                              <m:t>0</m:t>
                            </m:r>
                          </m:e>
                        </m:d>
                        <m:r>
                          <a:rPr lang="id-ID" i="1">
                            <a:latin typeface="Cambria Math"/>
                          </a:rPr>
                          <m:t>+</m:t>
                        </m:r>
                      </m:e>
                    </m:func>
                  </m:oMath>
                </a14:m>
                <a:endParaRPr lang="id-ID" dirty="0"/>
              </a:p>
              <a:p>
                <a:r>
                  <a:rPr lang="id-ID" dirty="0"/>
                  <a:t>    </a:t>
                </a:r>
                <a14:m>
                  <m:oMath xmlns:m="http://schemas.openxmlformats.org/officeDocument/2006/math">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300(0</m:t>
                        </m:r>
                      </m:e>
                    </m:func>
                    <m:r>
                      <a:rPr lang="id-ID" i="1">
                        <a:latin typeface="Cambria Math"/>
                      </a:rPr>
                      <m:t>)+ 300(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300(0)+</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300(0))</m:t>
                        </m:r>
                      </m:e>
                    </m:func>
                  </m:oMath>
                </a14:m>
                <a:endParaRPr lang="id-ID" dirty="0"/>
              </a:p>
              <a:p>
                <a14:m>
                  <m:oMath xmlns:m="http://schemas.openxmlformats.org/officeDocument/2006/math">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0</m:t>
                        </m:r>
                      </m:sup>
                    </m:sSup>
                  </m:oMath>
                </a14:m>
                <a:r>
                  <a:rPr lang="id-ID" dirty="0"/>
                  <a:t>(</a:t>
                </a:r>
                <a14:m>
                  <m:oMath xmlns:m="http://schemas.openxmlformats.org/officeDocument/2006/math">
                    <m:r>
                      <a:rPr lang="id-ID" i="1">
                        <a:latin typeface="Cambria Math"/>
                      </a:rPr>
                      <m:t>−400. 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0+</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0</m:t>
                        </m:r>
                      </m:e>
                    </m:func>
                    <m:r>
                      <a:rPr lang="id-ID" i="1">
                        <a:latin typeface="Cambria Math"/>
                      </a:rPr>
                      <m:t>)+ 300(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0+</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cos</m:t>
                        </m:r>
                      </m:fName>
                      <m:e>
                        <m:r>
                          <a:rPr lang="id-ID" i="1">
                            <a:latin typeface="Cambria Math"/>
                          </a:rPr>
                          <m:t>0)</m:t>
                        </m:r>
                      </m:e>
                    </m:func>
                  </m:oMath>
                </a14:m>
                <a:r>
                  <a:rPr lang="id-ID" dirty="0"/>
                  <a:t>)</a:t>
                </a:r>
              </a:p>
              <a:p>
                <a14:m>
                  <m:oMath xmlns:m="http://schemas.openxmlformats.org/officeDocument/2006/math">
                    <m:r>
                      <a:rPr lang="id-ID" i="1">
                        <a:latin typeface="Cambria Math"/>
                      </a:rPr>
                      <m:t>→1</m:t>
                    </m:r>
                  </m:oMath>
                </a14:m>
                <a:r>
                  <a:rPr lang="id-ID" dirty="0"/>
                  <a:t>(</a:t>
                </a:r>
                <a14:m>
                  <m:oMath xmlns:m="http://schemas.openxmlformats.org/officeDocument/2006/math">
                    <m:r>
                      <a:rPr lang="id-ID" i="1">
                        <a:latin typeface="Cambria Math"/>
                      </a:rPr>
                      <m:t>−400. </m:t>
                    </m:r>
                    <m:sSub>
                      <m:sSubPr>
                        <m:ctrlPr>
                          <a:rPr lang="id-ID" i="1">
                            <a:latin typeface="Cambria Math"/>
                          </a:rPr>
                        </m:ctrlPr>
                      </m:sSubPr>
                      <m:e>
                        <m:r>
                          <a:rPr lang="id-ID" i="1">
                            <a:latin typeface="Cambria Math"/>
                          </a:rPr>
                          <m:t>(</m:t>
                        </m:r>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a:rPr lang="id-ID">
                            <a:latin typeface="Cambria Math"/>
                          </a:rPr>
                          <m:t>1</m:t>
                        </m:r>
                      </m:fName>
                      <m:e>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.0)+ 300(</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m:t>
                    </m:r>
                    <m:func>
                      <m:funcPr>
                        <m:ctrlPr>
                          <a:rPr lang="id-ID" i="1">
                            <a:latin typeface="Cambria Math"/>
                          </a:rPr>
                        </m:ctrlPr>
                      </m:funcPr>
                      <m:fName>
                        <m:r>
                          <a:rPr lang="id-ID">
                            <a:latin typeface="Cambria Math"/>
                          </a:rPr>
                          <m:t>0</m:t>
                        </m:r>
                      </m:fName>
                      <m:e>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oMath>
                </a14:m>
                <a:endParaRPr lang="id-ID" i="1" dirty="0" smtClean="0"/>
              </a:p>
              <a:p>
                <a:pPr/>
                <a14:m>
                  <m:oMathPara xmlns:m="http://schemas.openxmlformats.org/officeDocument/2006/math">
                    <m:oMathParaPr>
                      <m:jc m:val="left"/>
                    </m:oMathParaPr>
                    <m:oMath xmlns:m="http://schemas.openxmlformats.org/officeDocument/2006/math">
                      <m:r>
                        <a:rPr lang="id-ID" i="1">
                          <a:latin typeface="Cambria Math"/>
                        </a:rPr>
                        <m:t>→1</m:t>
                      </m:r>
                      <m:d>
                        <m:dPr>
                          <m:ctrlPr>
                            <a:rPr lang="id-ID" i="1">
                              <a:latin typeface="Cambria Math"/>
                            </a:rPr>
                          </m:ctrlPr>
                        </m:dPr>
                        <m:e>
                          <m:r>
                            <a:rPr lang="id-ID" i="1">
                              <a:latin typeface="Cambria Math"/>
                            </a:rPr>
                            <m:t>−400. </m:t>
                          </m:r>
                          <m:sSub>
                            <m:sSubPr>
                              <m:ctrlPr>
                                <a:rPr lang="id-ID" i="1">
                                  <a:latin typeface="Cambria Math"/>
                                </a:rPr>
                              </m:ctrlPr>
                            </m:sSubPr>
                            <m:e>
                              <m:r>
                                <a:rPr lang="id-ID" i="1">
                                  <a:latin typeface="Cambria Math"/>
                                </a:rPr>
                                <m:t>𝐶</m:t>
                              </m:r>
                            </m:e>
                            <m:sub>
                              <m:r>
                                <a:rPr lang="id-ID" i="1">
                                  <a:latin typeface="Cambria Math"/>
                                </a:rPr>
                                <m:t>1</m:t>
                              </m:r>
                            </m:sub>
                          </m:sSub>
                        </m:e>
                      </m:d>
                      <m:r>
                        <a:rPr lang="id-ID" i="1">
                          <a:latin typeface="Cambria Math"/>
                        </a:rPr>
                        <m:t>+</m:t>
                      </m:r>
                      <m:d>
                        <m:dPr>
                          <m:ctrlPr>
                            <a:rPr lang="id-ID" i="1">
                              <a:latin typeface="Cambria Math"/>
                            </a:rPr>
                          </m:ctrlPr>
                        </m:dPr>
                        <m:e>
                          <m:r>
                            <a:rPr lang="id-ID" i="1">
                              <a:latin typeface="Cambria Math"/>
                            </a:rPr>
                            <m:t>300. </m:t>
                          </m:r>
                          <m:sSub>
                            <m:sSubPr>
                              <m:ctrlPr>
                                <a:rPr lang="id-ID" i="1">
                                  <a:latin typeface="Cambria Math"/>
                                </a:rPr>
                              </m:ctrlPr>
                            </m:sSubPr>
                            <m:e>
                              <m:r>
                                <a:rPr lang="id-ID" i="1">
                                  <a:latin typeface="Cambria Math"/>
                                </a:rPr>
                                <m:t>𝐶</m:t>
                              </m:r>
                            </m:e>
                            <m:sub>
                              <m:r>
                                <a:rPr lang="id-ID" i="1">
                                  <a:latin typeface="Cambria Math"/>
                                </a:rPr>
                                <m:t>2</m:t>
                              </m:r>
                            </m:sub>
                          </m:sSub>
                        </m:e>
                      </m:d>
                      <m:r>
                        <a:rPr lang="id-ID" i="1">
                          <a:latin typeface="Cambria Math"/>
                        </a:rPr>
                        <m:t>=0</m:t>
                      </m:r>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→−400. </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+300. </m:t>
                      </m:r>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=0</m:t>
                      </m:r>
                    </m:oMath>
                  </m:oMathPara>
                </a14:m>
                <a:endParaRPr lang="id-ID" dirty="0"/>
              </a:p>
              <a:p>
                <a:r>
                  <a:rPr lang="id-ID" dirty="0"/>
                  <a:t>                        </a:t>
                </a:r>
                <a14:m>
                  <m:oMath xmlns:m="http://schemas.openxmlformats.org/officeDocument/2006/math">
                    <m:r>
                      <a:rPr lang="id-ID" i="1">
                        <a:latin typeface="Cambria Math"/>
                      </a:rPr>
                      <m:t> 300. </m:t>
                    </m:r>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=400. </m:t>
                    </m:r>
                    <m:sSub>
                      <m:sSubPr>
                        <m:ctrlPr>
                          <a:rPr lang="id-ID" i="1">
                            <a:latin typeface="Cambria Math"/>
                          </a:rPr>
                        </m:ctrlPr>
                      </m:sSubPr>
                      <m:e>
                        <m:r>
                          <a:rPr lang="id-ID" i="1">
                            <a:latin typeface="Cambria Math"/>
                          </a:rPr>
                          <m:t>𝐶</m:t>
                        </m:r>
                      </m:e>
                      <m:sub>
                        <m:r>
                          <a:rPr lang="id-ID" i="1">
                            <a:latin typeface="Cambria Math"/>
                          </a:rPr>
                          <m:t>1</m:t>
                        </m:r>
                      </m:sub>
                    </m:sSub>
                    <m:r>
                      <a:rPr lang="id-ID" i="1">
                        <a:latin typeface="Cambria Math"/>
                      </a:rPr>
                      <m:t>    </m:t>
                    </m:r>
                  </m:oMath>
                </a14:m>
                <a:endParaRPr lang="id-ID" dirty="0"/>
              </a:p>
              <a:p>
                <a14:m>
                  <m:oMath xmlns:m="http://schemas.openxmlformats.org/officeDocument/2006/math">
                    <m:r>
                      <a:rPr lang="id-ID" i="1">
                        <a:latin typeface="Cambria Math"/>
                      </a:rPr>
                      <m:t>      </m:t>
                    </m:r>
                  </m:oMath>
                </a14:m>
                <a:r>
                  <a:rPr lang="id-ID" dirty="0"/>
                  <a:t>                           </a:t>
                </a:r>
                <a14:m>
                  <m:oMath xmlns:m="http://schemas.openxmlformats.org/officeDocument/2006/math">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m:t>
                    </m:r>
                    <m:f>
                      <m:fPr>
                        <m:ctrlPr>
                          <a:rPr lang="id-ID" i="1">
                            <a:latin typeface="Cambria Math"/>
                          </a:rPr>
                        </m:ctrlPr>
                      </m:fPr>
                      <m:num>
                        <m:r>
                          <a:rPr lang="id-ID" i="1">
                            <a:latin typeface="Cambria Math"/>
                          </a:rPr>
                          <m:t>400</m:t>
                        </m:r>
                      </m:num>
                      <m:den>
                        <m:r>
                          <a:rPr lang="id-ID" i="1">
                            <a:latin typeface="Cambria Math"/>
                          </a:rPr>
                          <m:t>300</m:t>
                        </m:r>
                      </m:den>
                    </m:f>
                    <m:r>
                      <a:rPr lang="id-ID" i="1">
                        <a:latin typeface="Cambria Math"/>
                      </a:rPr>
                      <m:t>. </m:t>
                    </m:r>
                    <m:sSub>
                      <m:sSubPr>
                        <m:ctrlPr>
                          <a:rPr lang="id-ID" i="1">
                            <a:latin typeface="Cambria Math"/>
                          </a:rPr>
                        </m:ctrlPr>
                      </m:sSubPr>
                      <m:e>
                        <m:r>
                          <a:rPr lang="id-ID" i="1">
                            <a:latin typeface="Cambria Math"/>
                          </a:rPr>
                          <m:t>𝐶</m:t>
                        </m:r>
                      </m:e>
                      <m:sub>
                        <m:r>
                          <a:rPr lang="id-ID" i="1">
                            <a:latin typeface="Cambria Math"/>
                          </a:rPr>
                          <m:t>1</m:t>
                        </m:r>
                      </m:sub>
                    </m:sSub>
                  </m:oMath>
                </a14:m>
                <a:endParaRPr lang="id-ID" dirty="0"/>
              </a:p>
              <a:p>
                <a:r>
                  <a:rPr lang="id-ID" b="0" dirty="0" smtClean="0"/>
                  <a:t>Substitusikan   </a:t>
                </a:r>
                <a14:m>
                  <m:oMath xmlns:m="http://schemas.openxmlformats.org/officeDocument/2006/math">
                    <m:sSub>
                      <m:sSubPr>
                        <m:ctrlPr>
                          <a:rPr lang="id-ID" b="0" i="1">
                            <a:latin typeface="Cambria Math"/>
                          </a:rPr>
                        </m:ctrlPr>
                      </m:sSubPr>
                      <m:e>
                        <m:r>
                          <a:rPr lang="id-ID" b="0" i="1">
                            <a:latin typeface="Cambria Math"/>
                          </a:rPr>
                          <m:t>𝐶</m:t>
                        </m:r>
                      </m:e>
                      <m:sub>
                        <m:r>
                          <a:rPr lang="id-ID" b="0" i="1">
                            <a:latin typeface="Cambria Math"/>
                          </a:rPr>
                          <m:t>1</m:t>
                        </m:r>
                      </m:sub>
                    </m:sSub>
                    <m:r>
                      <a:rPr lang="id-ID" b="0" i="1">
                        <a:latin typeface="Cambria Math"/>
                      </a:rPr>
                      <m:t>=−2,4×</m:t>
                    </m:r>
                    <m:sSup>
                      <m:sSupPr>
                        <m:ctrlPr>
                          <a:rPr lang="id-ID" b="0" i="1">
                            <a:latin typeface="Cambria Math"/>
                          </a:rPr>
                        </m:ctrlPr>
                      </m:sSupPr>
                      <m:e>
                        <m:r>
                          <a:rPr lang="id-ID" b="0" i="1">
                            <a:latin typeface="Cambria Math"/>
                          </a:rPr>
                          <m:t>10</m:t>
                        </m:r>
                      </m:e>
                      <m:sup>
                        <m:r>
                          <a:rPr lang="id-ID" b="0" i="1">
                            <a:latin typeface="Cambria Math"/>
                          </a:rPr>
                          <m:t>−3</m:t>
                        </m:r>
                      </m:sup>
                    </m:sSup>
                  </m:oMath>
                </a14:m>
                <a:endParaRPr lang="id-ID" b="0" dirty="0"/>
              </a:p>
              <a:p>
                <a:r>
                  <a:rPr lang="id-ID" b="0" dirty="0"/>
                  <a:t>diperoleh</a:t>
                </a:r>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m:t>
                      </m:r>
                      <m:f>
                        <m:fPr>
                          <m:ctrlPr>
                            <a:rPr lang="id-ID" i="1">
                              <a:latin typeface="Cambria Math"/>
                            </a:rPr>
                          </m:ctrlPr>
                        </m:fPr>
                        <m:num>
                          <m:r>
                            <a:rPr lang="id-ID" i="1">
                              <a:latin typeface="Cambria Math"/>
                            </a:rPr>
                            <m:t>400</m:t>
                          </m:r>
                        </m:num>
                        <m:den>
                          <m:r>
                            <a:rPr lang="id-ID" i="1">
                              <a:latin typeface="Cambria Math"/>
                            </a:rPr>
                            <m:t>300</m:t>
                          </m:r>
                        </m:den>
                      </m:f>
                      <m:r>
                        <a:rPr lang="id-ID" i="1">
                          <a:latin typeface="Cambria Math"/>
                        </a:rPr>
                        <m:t>. −2,4×</m:t>
                      </m:r>
                      <m:sSup>
                        <m:sSupPr>
                          <m:ctrlPr>
                            <a:rPr lang="id-ID" i="1">
                              <a:latin typeface="Cambria Math"/>
                            </a:rPr>
                          </m:ctrlPr>
                        </m:sSupPr>
                        <m:e>
                          <m:r>
                            <a:rPr lang="id-ID" i="1">
                              <a:latin typeface="Cambria Math"/>
                            </a:rPr>
                            <m:t>10</m:t>
                          </m:r>
                        </m:e>
                        <m:sup>
                          <m:r>
                            <a:rPr lang="id-ID" i="1">
                              <a:latin typeface="Cambria Math"/>
                            </a:rPr>
                            <m:t>−3</m:t>
                          </m:r>
                        </m:sup>
                      </m:sSup>
                    </m:oMath>
                  </m:oMathPara>
                </a14:m>
                <a:endParaRPr lang="id-ID" dirty="0"/>
              </a:p>
              <a:p>
                <a:r>
                  <a:rPr lang="id-ID" dirty="0"/>
                  <a:t> </a:t>
                </a:r>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𝐶</m:t>
                          </m:r>
                        </m:e>
                        <m:sub>
                          <m:r>
                            <a:rPr lang="id-ID" i="1">
                              <a:latin typeface="Cambria Math"/>
                            </a:rPr>
                            <m:t>2</m:t>
                          </m:r>
                        </m:sub>
                      </m:sSub>
                      <m:r>
                        <a:rPr lang="id-ID" i="1">
                          <a:latin typeface="Cambria Math"/>
                        </a:rPr>
                        <m:t>=−3,2</m:t>
                      </m:r>
                      <m:sSup>
                        <m:sSupPr>
                          <m:ctrlPr>
                            <a:rPr lang="id-ID" i="1">
                              <a:latin typeface="Cambria Math"/>
                            </a:rPr>
                          </m:ctrlPr>
                        </m:sSupPr>
                        <m:e>
                          <m:r>
                            <a:rPr lang="id-ID" i="1">
                              <a:latin typeface="Cambria Math"/>
                            </a:rPr>
                            <m:t>×10</m:t>
                          </m:r>
                        </m:e>
                        <m:sup>
                          <m:r>
                            <a:rPr lang="id-ID" i="1">
                              <a:latin typeface="Cambria Math"/>
                            </a:rPr>
                            <m:t>−3</m:t>
                          </m:r>
                        </m:sup>
                      </m:sSup>
                    </m:oMath>
                  </m:oMathPara>
                </a14:m>
                <a:endParaRPr lang="id-ID" dirty="0"/>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t="-2044"/>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27416247"/>
      </p:ext>
    </p:extLst>
  </p:cSld>
  <p:clrMapOvr>
    <a:masterClrMapping/>
  </p:clrMapOvr>
  <mc:AlternateContent xmlns:mc="http://schemas.openxmlformats.org/markup-compatibility/2006">
    <mc:Choice xmlns:p14="http://schemas.microsoft.com/office/powerpoint/2010/main" Requires="p14">
      <p:transition spd="slow" p14:dur="2000" advTm="33735"/>
    </mc:Choice>
    <mc:Fallback>
      <p:transition spd="slow" advTm="33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id-ID" b="0" dirty="0"/>
                  <a:t>Jadi solusi khususnya </a:t>
                </a:r>
                <a:r>
                  <a:rPr lang="id-ID" b="0" dirty="0" smtClean="0"/>
                  <a:t>adalah</a:t>
                </a:r>
              </a:p>
              <a:p>
                <a:endParaRPr lang="id-ID" dirty="0"/>
              </a:p>
              <a:p>
                <a:pPr/>
                <a14:m>
                  <m:oMathPara xmlns:m="http://schemas.openxmlformats.org/officeDocument/2006/math">
                    <m:oMathParaPr>
                      <m:jc m:val="left"/>
                    </m:oMathParaPr>
                    <m:oMath xmlns:m="http://schemas.openxmlformats.org/officeDocument/2006/math">
                      <m:r>
                        <a:rPr lang="id-ID" i="1">
                          <a:latin typeface="Cambria Math"/>
                        </a:rPr>
                        <m:t>𝑄</m:t>
                      </m:r>
                      <m:r>
                        <a:rPr lang="id-ID" i="1">
                          <a:latin typeface="Cambria Math"/>
                        </a:rPr>
                        <m:t>=</m:t>
                      </m:r>
                      <m:sSub>
                        <m:sSubPr>
                          <m:ctrlPr>
                            <a:rPr lang="id-ID" i="1">
                              <a:latin typeface="Cambria Math"/>
                            </a:rPr>
                          </m:ctrlPr>
                        </m:sSubPr>
                        <m:e>
                          <m:r>
                            <a:rPr lang="id-ID" i="1">
                              <a:latin typeface="Cambria Math"/>
                            </a:rPr>
                            <m:t>𝑄</m:t>
                          </m:r>
                        </m:e>
                        <m:sub>
                          <m:r>
                            <a:rPr lang="id-ID" i="1">
                              <a:latin typeface="Cambria Math"/>
                            </a:rPr>
                            <m:t>h</m:t>
                          </m:r>
                        </m:sub>
                      </m:sSub>
                      <m:r>
                        <a:rPr lang="id-ID" i="1">
                          <a:latin typeface="Cambria Math"/>
                        </a:rPr>
                        <m:t>+</m:t>
                      </m:r>
                      <m:sSub>
                        <m:sSubPr>
                          <m:ctrlPr>
                            <a:rPr lang="id-ID" i="1">
                              <a:latin typeface="Cambria Math"/>
                            </a:rPr>
                          </m:ctrlPr>
                        </m:sSubPr>
                        <m:e>
                          <m:r>
                            <a:rPr lang="id-ID" i="1">
                              <a:latin typeface="Cambria Math"/>
                            </a:rPr>
                            <m:t>𝑄</m:t>
                          </m:r>
                        </m:e>
                        <m:sub>
                          <m:r>
                            <a:rPr lang="id-ID" i="1">
                              <a:latin typeface="Cambria Math"/>
                            </a:rPr>
                            <m:t>𝑝</m:t>
                          </m:r>
                        </m:sub>
                      </m:sSub>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𝑄</m:t>
                      </m:r>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d>
                        <m:dPr>
                          <m:ctrlPr>
                            <a:rPr lang="id-ID" i="1">
                              <a:latin typeface="Cambria Math"/>
                            </a:rPr>
                          </m:ctrlPr>
                        </m:dPr>
                        <m:e>
                          <m:sSub>
                            <m:sSubPr>
                              <m:ctrlPr>
                                <a:rPr lang="id-ID" i="1">
                                  <a:latin typeface="Cambria Math"/>
                                </a:rPr>
                              </m:ctrlPr>
                            </m:sSubPr>
                            <m:e>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e>
                      </m:d>
                      <m:r>
                        <a:rPr lang="id-ID" i="1">
                          <a:latin typeface="Cambria Math"/>
                        </a:rPr>
                        <m:t>+2,4×</m:t>
                      </m:r>
                      <m:sSup>
                        <m:sSupPr>
                          <m:ctrlPr>
                            <a:rPr lang="id-ID" i="1">
                              <a:latin typeface="Cambria Math"/>
                            </a:rPr>
                          </m:ctrlPr>
                        </m:sSupPr>
                        <m:e>
                          <m:r>
                            <a:rPr lang="id-ID" i="1">
                              <a:latin typeface="Cambria Math"/>
                            </a:rPr>
                            <m:t>10</m:t>
                          </m:r>
                        </m:e>
                        <m:sup>
                          <m:r>
                            <a:rPr lang="id-ID" i="1">
                              <a:latin typeface="Cambria Math"/>
                            </a:rPr>
                            <m:t>−3</m:t>
                          </m:r>
                        </m:sup>
                      </m:sSup>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𝑄</m:t>
                      </m:r>
                      <m:r>
                        <a:rPr lang="id-ID" i="1">
                          <a:latin typeface="Cambria Math"/>
                        </a:rPr>
                        <m:t>=2,4×</m:t>
                      </m:r>
                      <m:sSup>
                        <m:sSupPr>
                          <m:ctrlPr>
                            <a:rPr lang="id-ID" i="1">
                              <a:latin typeface="Cambria Math"/>
                            </a:rPr>
                          </m:ctrlPr>
                        </m:sSupPr>
                        <m:e>
                          <m:r>
                            <a:rPr lang="id-ID" i="1">
                              <a:latin typeface="Cambria Math"/>
                            </a:rPr>
                            <m:t>10</m:t>
                          </m:r>
                        </m:e>
                        <m:sup>
                          <m:r>
                            <a:rPr lang="id-ID" i="1">
                              <a:latin typeface="Cambria Math"/>
                            </a:rPr>
                            <m:t>−3</m:t>
                          </m:r>
                        </m:sup>
                      </m:sSup>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d>
                        <m:dPr>
                          <m:ctrlPr>
                            <a:rPr lang="id-ID" i="1">
                              <a:latin typeface="Cambria Math"/>
                            </a:rPr>
                          </m:ctrlPr>
                        </m:dPr>
                        <m:e>
                          <m:sSub>
                            <m:sSubPr>
                              <m:ctrlPr>
                                <a:rPr lang="id-ID" i="1">
                                  <a:latin typeface="Cambria Math"/>
                                </a:rPr>
                              </m:ctrlPr>
                            </m:sSubPr>
                            <m:e>
                              <m:r>
                                <a:rPr lang="id-ID" i="1">
                                  <a:latin typeface="Cambria Math"/>
                                </a:rPr>
                                <m:t>𝐶</m:t>
                              </m:r>
                            </m:e>
                            <m:sub>
                              <m:r>
                                <a:rPr lang="id-ID" i="1">
                                  <a:latin typeface="Cambria Math"/>
                                </a:rPr>
                                <m:t>1</m:t>
                              </m:r>
                            </m:sub>
                          </m:sSub>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sSub>
                            <m:sSubPr>
                              <m:ctrlPr>
                                <a:rPr lang="id-ID" i="1">
                                  <a:latin typeface="Cambria Math"/>
                                </a:rPr>
                              </m:ctrlPr>
                            </m:sSubPr>
                            <m:e>
                              <m:r>
                                <a:rPr lang="id-ID" i="1">
                                  <a:latin typeface="Cambria Math"/>
                                </a:rPr>
                                <m:t>𝐶</m:t>
                              </m:r>
                            </m:e>
                            <m:sub>
                              <m:r>
                                <a:rPr lang="id-ID" i="1">
                                  <a:latin typeface="Cambria Math"/>
                                </a:rPr>
                                <m:t>2</m:t>
                              </m:r>
                            </m:sub>
                          </m:sSub>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e>
                      </m:d>
                    </m:oMath>
                  </m:oMathPara>
                </a14:m>
                <a:endParaRPr lang="id-ID" dirty="0"/>
              </a:p>
              <a:p>
                <a:pPr/>
                <a14:m>
                  <m:oMathPara xmlns:m="http://schemas.openxmlformats.org/officeDocument/2006/math">
                    <m:oMathParaPr>
                      <m:jc m:val="centerGroup"/>
                    </m:oMathParaPr>
                    <m:oMath xmlns:m="http://schemas.openxmlformats.org/officeDocument/2006/math">
                      <m:r>
                        <a:rPr lang="id-ID" i="1">
                          <a:latin typeface="Cambria Math"/>
                        </a:rPr>
                        <m:t>𝑄</m:t>
                      </m:r>
                      <m:r>
                        <a:rPr lang="id-ID" i="1">
                          <a:latin typeface="Cambria Math"/>
                        </a:rPr>
                        <m:t>=2,4×</m:t>
                      </m:r>
                      <m:sSup>
                        <m:sSupPr>
                          <m:ctrlPr>
                            <a:rPr lang="id-ID" i="1">
                              <a:latin typeface="Cambria Math"/>
                            </a:rPr>
                          </m:ctrlPr>
                        </m:sSupPr>
                        <m:e>
                          <m:r>
                            <a:rPr lang="id-ID" i="1">
                              <a:latin typeface="Cambria Math"/>
                            </a:rPr>
                            <m:t>10</m:t>
                          </m:r>
                        </m:e>
                        <m:sup>
                          <m:r>
                            <a:rPr lang="id-ID" i="1">
                              <a:latin typeface="Cambria Math"/>
                            </a:rPr>
                            <m:t>−3</m:t>
                          </m:r>
                        </m:sup>
                      </m:sSup>
                      <m:r>
                        <a:rPr lang="id-ID" i="1">
                          <a:latin typeface="Cambria Math"/>
                        </a:rPr>
                        <m:t>+</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d>
                        <m:dPr>
                          <m:ctrlPr>
                            <a:rPr lang="id-ID" i="1">
                              <a:latin typeface="Cambria Math"/>
                            </a:rPr>
                          </m:ctrlPr>
                        </m:dPr>
                        <m:e>
                          <m:d>
                            <m:dPr>
                              <m:ctrlPr>
                                <a:rPr lang="id-ID" i="1">
                                  <a:latin typeface="Cambria Math"/>
                                </a:rPr>
                              </m:ctrlPr>
                            </m:dPr>
                            <m:e>
                              <m:r>
                                <a:rPr lang="id-ID" i="1">
                                  <a:latin typeface="Cambria Math"/>
                                </a:rPr>
                                <m:t>−2,4×</m:t>
                              </m:r>
                              <m:sSup>
                                <m:sSupPr>
                                  <m:ctrlPr>
                                    <a:rPr lang="id-ID" i="1">
                                      <a:latin typeface="Cambria Math"/>
                                    </a:rPr>
                                  </m:ctrlPr>
                                </m:sSupPr>
                                <m:e>
                                  <m:r>
                                    <a:rPr lang="id-ID" i="1">
                                      <a:latin typeface="Cambria Math"/>
                                    </a:rPr>
                                    <m:t>10</m:t>
                                  </m:r>
                                </m:e>
                                <m:sup>
                                  <m:r>
                                    <a:rPr lang="id-ID" i="1">
                                      <a:latin typeface="Cambria Math"/>
                                    </a:rPr>
                                    <m:t>−3</m:t>
                                  </m:r>
                                </m:sup>
                              </m:sSup>
                            </m:e>
                          </m:d>
                          <m:r>
                            <a:rPr lang="id-ID" i="1">
                              <a:latin typeface="Cambria Math"/>
                            </a:rPr>
                            <m:t>.</m:t>
                          </m:r>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d>
                            <m:dPr>
                              <m:ctrlPr>
                                <a:rPr lang="id-ID" i="1">
                                  <a:latin typeface="Cambria Math"/>
                                </a:rPr>
                              </m:ctrlPr>
                            </m:dPr>
                            <m:e>
                              <m:r>
                                <a:rPr lang="id-ID" i="1">
                                  <a:latin typeface="Cambria Math"/>
                                </a:rPr>
                                <m:t>−3,2</m:t>
                              </m:r>
                              <m:sSup>
                                <m:sSupPr>
                                  <m:ctrlPr>
                                    <a:rPr lang="id-ID" i="1">
                                      <a:latin typeface="Cambria Math"/>
                                    </a:rPr>
                                  </m:ctrlPr>
                                </m:sSupPr>
                                <m:e>
                                  <m:r>
                                    <a:rPr lang="id-ID" i="1">
                                      <a:latin typeface="Cambria Math"/>
                                    </a:rPr>
                                    <m:t>×10</m:t>
                                  </m:r>
                                </m:e>
                                <m:sup>
                                  <m:r>
                                    <a:rPr lang="id-ID" i="1">
                                      <a:latin typeface="Cambria Math"/>
                                    </a:rPr>
                                    <m:t>−3</m:t>
                                  </m:r>
                                </m:sup>
                              </m:sSup>
                            </m:e>
                          </m:d>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e>
                      </m:d>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𝑄</m:t>
                      </m:r>
                      <m:r>
                        <a:rPr lang="id-ID" i="1">
                          <a:latin typeface="Cambria Math"/>
                        </a:rPr>
                        <m:t>=</m:t>
                      </m:r>
                      <m:sSup>
                        <m:sSupPr>
                          <m:ctrlPr>
                            <a:rPr lang="id-ID" i="1">
                              <a:latin typeface="Cambria Math"/>
                            </a:rPr>
                          </m:ctrlPr>
                        </m:sSupPr>
                        <m:e>
                          <m:r>
                            <a:rPr lang="id-ID" i="1">
                              <a:latin typeface="Cambria Math"/>
                            </a:rPr>
                            <m:t>10</m:t>
                          </m:r>
                        </m:e>
                        <m:sup>
                          <m:r>
                            <a:rPr lang="id-ID" i="1">
                              <a:latin typeface="Cambria Math"/>
                            </a:rPr>
                            <m:t>−3</m:t>
                          </m:r>
                        </m:sup>
                      </m:sSup>
                      <m:d>
                        <m:dPr>
                          <m:begChr m:val="["/>
                          <m:endChr m:val="]"/>
                          <m:ctrlPr>
                            <a:rPr lang="id-ID" i="1">
                              <a:latin typeface="Cambria Math"/>
                            </a:rPr>
                          </m:ctrlPr>
                        </m:dPr>
                        <m:e>
                          <m:r>
                            <a:rPr lang="id-ID" i="1">
                              <a:latin typeface="Cambria Math"/>
                            </a:rPr>
                            <m:t>2,4−</m:t>
                          </m:r>
                          <m:sSup>
                            <m:sSupPr>
                              <m:ctrlPr>
                                <a:rPr lang="id-ID" i="1">
                                  <a:latin typeface="Cambria Math"/>
                                </a:rPr>
                              </m:ctrlPr>
                            </m:sSupPr>
                            <m:e>
                              <m:r>
                                <a:rPr lang="id-ID" i="1">
                                  <a:latin typeface="Cambria Math"/>
                                </a:rPr>
                                <m:t>𝑒</m:t>
                              </m:r>
                            </m:e>
                            <m:sup>
                              <m:r>
                                <a:rPr lang="id-ID" i="1">
                                  <a:latin typeface="Cambria Math"/>
                                </a:rPr>
                                <m:t>−400</m:t>
                              </m:r>
                              <m:r>
                                <a:rPr lang="id-ID" i="1">
                                  <a:latin typeface="Cambria Math"/>
                                </a:rPr>
                                <m:t>𝑡</m:t>
                              </m:r>
                            </m:sup>
                          </m:sSup>
                          <m:d>
                            <m:dPr>
                              <m:ctrlPr>
                                <a:rPr lang="id-ID" i="1">
                                  <a:latin typeface="Cambria Math"/>
                                </a:rPr>
                              </m:ctrlPr>
                            </m:dPr>
                            <m:e>
                              <m:d>
                                <m:dPr>
                                  <m:ctrlPr>
                                    <a:rPr lang="id-ID" i="1">
                                      <a:latin typeface="Cambria Math"/>
                                    </a:rPr>
                                  </m:ctrlPr>
                                </m:dPr>
                                <m:e>
                                  <m:r>
                                    <a:rPr lang="id-ID" i="1">
                                      <a:latin typeface="Cambria Math"/>
                                    </a:rPr>
                                    <m:t>−2,4</m:t>
                                  </m:r>
                                </m:e>
                              </m:d>
                              <m:r>
                                <a:rPr lang="id-ID" i="1">
                                  <a:latin typeface="Cambria Math"/>
                                </a:rPr>
                                <m:t>.</m:t>
                              </m:r>
                              <m:func>
                                <m:funcPr>
                                  <m:ctrlPr>
                                    <a:rPr lang="id-ID" i="1">
                                      <a:latin typeface="Cambria Math"/>
                                    </a:rPr>
                                  </m:ctrlPr>
                                </m:funcPr>
                                <m:fName>
                                  <m:r>
                                    <m:rPr>
                                      <m:sty m:val="p"/>
                                    </m:rPr>
                                    <a:rPr lang="id-ID">
                                      <a:latin typeface="Cambria Math"/>
                                    </a:rPr>
                                    <m:t>cos</m:t>
                                  </m:r>
                                </m:fName>
                                <m:e>
                                  <m:r>
                                    <a:rPr lang="id-ID" i="1">
                                      <a:latin typeface="Cambria Math"/>
                                    </a:rPr>
                                    <m:t>300</m:t>
                                  </m:r>
                                  <m:r>
                                    <a:rPr lang="id-ID" i="1">
                                      <a:latin typeface="Cambria Math"/>
                                    </a:rPr>
                                    <m:t>𝑡</m:t>
                                  </m:r>
                                  <m:r>
                                    <a:rPr lang="id-ID" i="1">
                                      <a:latin typeface="Cambria Math"/>
                                    </a:rPr>
                                    <m:t>+</m:t>
                                  </m:r>
                                </m:e>
                              </m:func>
                              <m:d>
                                <m:dPr>
                                  <m:ctrlPr>
                                    <a:rPr lang="id-ID" i="1">
                                      <a:latin typeface="Cambria Math"/>
                                    </a:rPr>
                                  </m:ctrlPr>
                                </m:dPr>
                                <m:e>
                                  <m:r>
                                    <a:rPr lang="id-ID" i="1">
                                      <a:latin typeface="Cambria Math"/>
                                    </a:rPr>
                                    <m:t>−3,2</m:t>
                                  </m:r>
                                </m:e>
                              </m:d>
                              <m:r>
                                <a:rPr lang="id-ID" i="1">
                                  <a:latin typeface="Cambria Math"/>
                                </a:rPr>
                                <m:t>.</m:t>
                              </m:r>
                              <m:func>
                                <m:funcPr>
                                  <m:ctrlPr>
                                    <a:rPr lang="id-ID" i="1">
                                      <a:latin typeface="Cambria Math"/>
                                    </a:rPr>
                                  </m:ctrlPr>
                                </m:funcPr>
                                <m:fName>
                                  <m:r>
                                    <m:rPr>
                                      <m:sty m:val="p"/>
                                    </m:rPr>
                                    <a:rPr lang="id-ID">
                                      <a:latin typeface="Cambria Math"/>
                                    </a:rPr>
                                    <m:t>sin</m:t>
                                  </m:r>
                                </m:fName>
                                <m:e>
                                  <m:r>
                                    <a:rPr lang="id-ID" i="1">
                                      <a:latin typeface="Cambria Math"/>
                                    </a:rPr>
                                    <m:t>300</m:t>
                                  </m:r>
                                  <m:r>
                                    <a:rPr lang="id-ID" i="1">
                                      <a:latin typeface="Cambria Math"/>
                                    </a:rPr>
                                    <m:t>𝑡</m:t>
                                  </m:r>
                                </m:e>
                              </m:func>
                            </m:e>
                          </m:d>
                        </m:e>
                      </m:d>
                    </m:oMath>
                  </m:oMathPara>
                </a14:m>
                <a:endParaRPr lang="id-ID" dirty="0"/>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405" t="-511"/>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1402106"/>
      </p:ext>
    </p:extLst>
  </p:cSld>
  <p:clrMapOvr>
    <a:masterClrMapping/>
  </p:clrMapOvr>
  <mc:AlternateContent xmlns:mc="http://schemas.openxmlformats.org/markup-compatibility/2006">
    <mc:Choice xmlns:p14="http://schemas.microsoft.com/office/powerpoint/2010/main" Requires="p14">
      <p:transition spd="slow" p14:dur="2000" advTm="17154"/>
    </mc:Choice>
    <mc:Fallback>
      <p:transition spd="slow" advTm="17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000" y="1100628"/>
                <a:ext cx="8229600" cy="3579849"/>
              </a:xfr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id-ID" i="1" smtClean="0"/>
                        <m:t>𝐼</m:t>
                      </m:r>
                      <m:d>
                        <m:dPr>
                          <m:ctrlPr>
                            <a:rPr lang="id-ID" i="1"/>
                          </m:ctrlPr>
                        </m:dPr>
                        <m:e>
                          <m:r>
                            <a:rPr lang="id-ID" i="1"/>
                            <m:t>𝑡</m:t>
                          </m:r>
                        </m:e>
                      </m:d>
                      <m:r>
                        <a:rPr lang="id-ID" i="1"/>
                        <m:t>=</m:t>
                      </m:r>
                      <m:sSup>
                        <m:sSupPr>
                          <m:ctrlPr>
                            <a:rPr lang="id-ID" i="1"/>
                          </m:ctrlPr>
                        </m:sSupPr>
                        <m:e>
                          <m:r>
                            <a:rPr lang="id-ID" i="1"/>
                            <m:t>𝑄</m:t>
                          </m:r>
                        </m:e>
                        <m:sup>
                          <m:r>
                            <a:rPr lang="id-ID" i="1"/>
                            <m:t>′</m:t>
                          </m:r>
                        </m:sup>
                      </m:sSup>
                      <m:d>
                        <m:dPr>
                          <m:ctrlPr>
                            <a:rPr lang="id-ID" i="1"/>
                          </m:ctrlPr>
                        </m:dPr>
                        <m:e>
                          <m:r>
                            <a:rPr lang="id-ID" i="1"/>
                            <m:t>𝑡</m:t>
                          </m:r>
                        </m:e>
                      </m:d>
                      <m:r>
                        <a:rPr lang="id-ID" i="1"/>
                        <m:t>=</m:t>
                      </m:r>
                    </m:oMath>
                  </m:oMathPara>
                </a14:m>
                <a:endParaRPr lang="id-ID" dirty="0"/>
              </a:p>
              <a:p>
                <a:pPr lvl="0"/>
                <a:r>
                  <a:rPr lang="id-ID" dirty="0" smtClean="0"/>
                  <a:t>= </a:t>
                </a:r>
                <a14:m>
                  <m:oMath xmlns:m="http://schemas.openxmlformats.org/officeDocument/2006/math">
                    <m:sSup>
                      <m:sSupPr>
                        <m:ctrlPr>
                          <a:rPr lang="id-ID" i="1"/>
                        </m:ctrlPr>
                      </m:sSupPr>
                      <m:e>
                        <m:r>
                          <a:rPr lang="id-ID" i="1"/>
                          <m:t>𝑒</m:t>
                        </m:r>
                      </m:e>
                      <m:sup>
                        <m:r>
                          <a:rPr lang="id-ID" i="1"/>
                          <m:t>−400</m:t>
                        </m:r>
                        <m:r>
                          <a:rPr lang="id-ID" i="1"/>
                          <m:t>𝑡</m:t>
                        </m:r>
                      </m:sup>
                    </m:sSup>
                  </m:oMath>
                </a14:m>
                <a:r>
                  <a:rPr lang="id-ID" dirty="0"/>
                  <a:t>(</a:t>
                </a:r>
                <a14:m>
                  <m:oMath xmlns:m="http://schemas.openxmlformats.org/officeDocument/2006/math">
                    <m:r>
                      <a:rPr lang="id-ID" i="1"/>
                      <m:t>−400. </m:t>
                    </m:r>
                    <m:sSub>
                      <m:sSubPr>
                        <m:ctrlPr>
                          <a:rPr lang="id-ID" i="1"/>
                        </m:ctrlPr>
                      </m:sSubPr>
                      <m:e>
                        <m:r>
                          <a:rPr lang="id-ID" i="1"/>
                          <m:t>(</m:t>
                        </m:r>
                        <m:r>
                          <a:rPr lang="id-ID" i="1"/>
                          <m:t>𝐶</m:t>
                        </m:r>
                      </m:e>
                      <m:sub>
                        <m:r>
                          <a:rPr lang="id-ID" i="1"/>
                          <m:t>1</m:t>
                        </m:r>
                      </m:sub>
                    </m:sSub>
                    <m:func>
                      <m:funcPr>
                        <m:ctrlPr>
                          <a:rPr lang="id-ID" i="1"/>
                        </m:ctrlPr>
                      </m:funcPr>
                      <m:fName>
                        <m:r>
                          <m:rPr>
                            <m:sty m:val="p"/>
                          </m:rPr>
                          <a:rPr lang="id-ID"/>
                          <m:t>cos</m:t>
                        </m:r>
                      </m:fName>
                      <m:e>
                        <m:r>
                          <a:rPr lang="id-ID" i="1"/>
                          <m:t>300</m:t>
                        </m:r>
                        <m:r>
                          <a:rPr lang="id-ID" i="1"/>
                          <m:t>𝑡</m:t>
                        </m:r>
                        <m:r>
                          <a:rPr lang="id-ID" i="1"/>
                          <m:t>+</m:t>
                        </m:r>
                      </m:e>
                    </m:func>
                    <m:sSub>
                      <m:sSubPr>
                        <m:ctrlPr>
                          <a:rPr lang="id-ID" i="1"/>
                        </m:ctrlPr>
                      </m:sSubPr>
                      <m:e>
                        <m:r>
                          <a:rPr lang="id-ID" i="1"/>
                          <m:t>𝐶</m:t>
                        </m:r>
                      </m:e>
                      <m:sub>
                        <m:r>
                          <a:rPr lang="id-ID" i="1"/>
                          <m:t>2</m:t>
                        </m:r>
                      </m:sub>
                    </m:sSub>
                    <m:func>
                      <m:funcPr>
                        <m:ctrlPr>
                          <a:rPr lang="id-ID" i="1"/>
                        </m:ctrlPr>
                      </m:funcPr>
                      <m:fName>
                        <m:r>
                          <m:rPr>
                            <m:sty m:val="p"/>
                          </m:rPr>
                          <a:rPr lang="id-ID"/>
                          <m:t>sin</m:t>
                        </m:r>
                      </m:fName>
                      <m:e>
                        <m:r>
                          <a:rPr lang="id-ID" i="1"/>
                          <m:t>300</m:t>
                        </m:r>
                        <m:r>
                          <a:rPr lang="id-ID" i="1"/>
                          <m:t>𝑡</m:t>
                        </m:r>
                      </m:e>
                    </m:func>
                    <m:r>
                      <a:rPr lang="id-ID" i="1"/>
                      <m:t>)+ 300(</m:t>
                    </m:r>
                    <m:sSub>
                      <m:sSubPr>
                        <m:ctrlPr>
                          <a:rPr lang="id-ID" i="1"/>
                        </m:ctrlPr>
                      </m:sSubPr>
                      <m:e>
                        <m:r>
                          <a:rPr lang="id-ID" i="1"/>
                          <m:t>𝐶</m:t>
                        </m:r>
                      </m:e>
                      <m:sub>
                        <m:r>
                          <a:rPr lang="id-ID" i="1"/>
                          <m:t>1</m:t>
                        </m:r>
                      </m:sub>
                    </m:sSub>
                    <m:r>
                      <a:rPr lang="id-ID" i="1"/>
                      <m:t>.−</m:t>
                    </m:r>
                    <m:func>
                      <m:funcPr>
                        <m:ctrlPr>
                          <a:rPr lang="id-ID" i="1"/>
                        </m:ctrlPr>
                      </m:funcPr>
                      <m:fName>
                        <m:r>
                          <m:rPr>
                            <m:sty m:val="p"/>
                          </m:rPr>
                          <a:rPr lang="id-ID"/>
                          <m:t>sin</m:t>
                        </m:r>
                      </m:fName>
                      <m:e>
                        <m:r>
                          <a:rPr lang="id-ID" i="1"/>
                          <m:t>300</m:t>
                        </m:r>
                        <m:r>
                          <a:rPr lang="id-ID" i="1"/>
                          <m:t>𝑡</m:t>
                        </m:r>
                        <m:r>
                          <a:rPr lang="id-ID" i="1"/>
                          <m:t>+</m:t>
                        </m:r>
                      </m:e>
                    </m:func>
                    <m:sSub>
                      <m:sSubPr>
                        <m:ctrlPr>
                          <a:rPr lang="id-ID" i="1"/>
                        </m:ctrlPr>
                      </m:sSubPr>
                      <m:e>
                        <m:r>
                          <a:rPr lang="id-ID" i="1"/>
                          <m:t>𝐶</m:t>
                        </m:r>
                      </m:e>
                      <m:sub>
                        <m:r>
                          <a:rPr lang="id-ID" i="1"/>
                          <m:t>2</m:t>
                        </m:r>
                      </m:sub>
                    </m:sSub>
                    <m:func>
                      <m:funcPr>
                        <m:ctrlPr>
                          <a:rPr lang="id-ID" i="1"/>
                        </m:ctrlPr>
                      </m:funcPr>
                      <m:fName>
                        <m:r>
                          <m:rPr>
                            <m:sty m:val="p"/>
                          </m:rPr>
                          <a:rPr lang="id-ID"/>
                          <m:t>cos</m:t>
                        </m:r>
                      </m:fName>
                      <m:e>
                        <m:r>
                          <a:rPr lang="id-ID" i="1"/>
                          <m:t>300</m:t>
                        </m:r>
                        <m:r>
                          <a:rPr lang="id-ID" i="1"/>
                          <m:t>𝑡</m:t>
                        </m:r>
                        <m:r>
                          <a:rPr lang="id-ID" i="1"/>
                          <m:t>)</m:t>
                        </m:r>
                      </m:e>
                    </m:func>
                    <m:r>
                      <a:rPr lang="id-ID" i="1"/>
                      <m:t>)</m:t>
                    </m:r>
                  </m:oMath>
                </a14:m>
                <a:endParaRPr lang="id-ID" dirty="0"/>
              </a:p>
              <a:p>
                <a:pPr lvl="0"/>
                <a:r>
                  <a:rPr lang="id-ID" dirty="0" smtClean="0"/>
                  <a:t>=</a:t>
                </a:r>
                <a14:m>
                  <m:oMath xmlns:m="http://schemas.openxmlformats.org/officeDocument/2006/math">
                    <m:sSup>
                      <m:sSupPr>
                        <m:ctrlPr>
                          <a:rPr lang="id-ID" i="1"/>
                        </m:ctrlPr>
                      </m:sSupPr>
                      <m:e>
                        <m:r>
                          <a:rPr lang="id-ID" b="1" i="1" smtClean="0">
                            <a:latin typeface="Cambria Math"/>
                          </a:rPr>
                          <m:t> </m:t>
                        </m:r>
                        <m:r>
                          <a:rPr lang="id-ID" i="1"/>
                          <m:t>𝑒</m:t>
                        </m:r>
                      </m:e>
                      <m:sup>
                        <m:r>
                          <a:rPr lang="id-ID" i="1"/>
                          <m:t>−400</m:t>
                        </m:r>
                        <m:r>
                          <a:rPr lang="id-ID" i="1"/>
                          <m:t>𝑡</m:t>
                        </m:r>
                      </m:sup>
                    </m:sSup>
                  </m:oMath>
                </a14:m>
                <a:r>
                  <a:rPr lang="id-ID" dirty="0"/>
                  <a:t>(</a:t>
                </a:r>
                <a14:m>
                  <m:oMath xmlns:m="http://schemas.openxmlformats.org/officeDocument/2006/math">
                    <m:r>
                      <a:rPr lang="id-ID" i="1"/>
                      <m:t>−400. (</m:t>
                    </m:r>
                    <m:func>
                      <m:funcPr>
                        <m:ctrlPr>
                          <a:rPr lang="id-ID" i="1"/>
                        </m:ctrlPr>
                      </m:funcPr>
                      <m:fName>
                        <m:d>
                          <m:dPr>
                            <m:ctrlPr>
                              <a:rPr lang="id-ID" i="1"/>
                            </m:ctrlPr>
                          </m:dPr>
                          <m:e>
                            <m:r>
                              <a:rPr lang="id-ID" i="1"/>
                              <m:t>−2,4×</m:t>
                            </m:r>
                            <m:sSup>
                              <m:sSupPr>
                                <m:ctrlPr>
                                  <a:rPr lang="id-ID" i="1"/>
                                </m:ctrlPr>
                              </m:sSupPr>
                              <m:e>
                                <m:r>
                                  <a:rPr lang="id-ID" i="1"/>
                                  <m:t>10</m:t>
                                </m:r>
                              </m:e>
                              <m:sup>
                                <m:r>
                                  <a:rPr lang="id-ID" i="1"/>
                                  <m:t>−3</m:t>
                                </m:r>
                              </m:sup>
                            </m:sSup>
                          </m:e>
                        </m:d>
                        <m:r>
                          <m:rPr>
                            <m:sty m:val="p"/>
                          </m:rPr>
                          <a:rPr lang="id-ID"/>
                          <m:t>cos</m:t>
                        </m:r>
                      </m:fName>
                      <m:e>
                        <m:r>
                          <a:rPr lang="id-ID" i="1"/>
                          <m:t>300</m:t>
                        </m:r>
                        <m:r>
                          <a:rPr lang="id-ID" i="1"/>
                          <m:t>𝑡</m:t>
                        </m:r>
                        <m:r>
                          <a:rPr lang="id-ID" i="1"/>
                          <m:t>+(</m:t>
                        </m:r>
                      </m:e>
                    </m:func>
                    <m:r>
                      <a:rPr lang="id-ID" i="1"/>
                      <m:t>−3,2</m:t>
                    </m:r>
                    <m:sSup>
                      <m:sSupPr>
                        <m:ctrlPr>
                          <a:rPr lang="id-ID" i="1"/>
                        </m:ctrlPr>
                      </m:sSupPr>
                      <m:e>
                        <m:r>
                          <a:rPr lang="id-ID" i="1"/>
                          <m:t>×10</m:t>
                        </m:r>
                      </m:e>
                      <m:sup>
                        <m:r>
                          <a:rPr lang="id-ID" i="1"/>
                          <m:t>−3</m:t>
                        </m:r>
                      </m:sup>
                    </m:sSup>
                    <m:r>
                      <a:rPr lang="id-ID" i="1"/>
                      <m:t>)</m:t>
                    </m:r>
                    <m:func>
                      <m:funcPr>
                        <m:ctrlPr>
                          <a:rPr lang="id-ID" i="1"/>
                        </m:ctrlPr>
                      </m:funcPr>
                      <m:fName>
                        <m:r>
                          <m:rPr>
                            <m:sty m:val="p"/>
                          </m:rPr>
                          <a:rPr lang="id-ID"/>
                          <m:t>sin</m:t>
                        </m:r>
                      </m:fName>
                      <m:e>
                        <m:r>
                          <a:rPr lang="id-ID" i="1"/>
                          <m:t>300</m:t>
                        </m:r>
                        <m:r>
                          <a:rPr lang="id-ID" i="1"/>
                          <m:t>𝑡</m:t>
                        </m:r>
                      </m:e>
                    </m:func>
                    <m:r>
                      <a:rPr lang="id-ID" i="1"/>
                      <m:t>)+ 300(</m:t>
                    </m:r>
                    <m:d>
                      <m:dPr>
                        <m:ctrlPr>
                          <a:rPr lang="id-ID" i="1"/>
                        </m:ctrlPr>
                      </m:dPr>
                      <m:e>
                        <m:r>
                          <a:rPr lang="id-ID" i="1"/>
                          <m:t>−2,4×</m:t>
                        </m:r>
                        <m:sSup>
                          <m:sSupPr>
                            <m:ctrlPr>
                              <a:rPr lang="id-ID" i="1"/>
                            </m:ctrlPr>
                          </m:sSupPr>
                          <m:e>
                            <m:r>
                              <a:rPr lang="id-ID" i="1"/>
                              <m:t>10</m:t>
                            </m:r>
                          </m:e>
                          <m:sup>
                            <m:r>
                              <a:rPr lang="id-ID" i="1"/>
                              <m:t>−3</m:t>
                            </m:r>
                          </m:sup>
                        </m:sSup>
                      </m:e>
                    </m:d>
                    <m:r>
                      <a:rPr lang="id-ID" i="1"/>
                      <m:t>.−</m:t>
                    </m:r>
                    <m:func>
                      <m:funcPr>
                        <m:ctrlPr>
                          <a:rPr lang="id-ID" i="1"/>
                        </m:ctrlPr>
                      </m:funcPr>
                      <m:fName>
                        <m:r>
                          <m:rPr>
                            <m:sty m:val="p"/>
                          </m:rPr>
                          <a:rPr lang="id-ID"/>
                          <m:t>sin</m:t>
                        </m:r>
                      </m:fName>
                      <m:e>
                        <m:r>
                          <a:rPr lang="id-ID" i="1"/>
                          <m:t>300</m:t>
                        </m:r>
                        <m:r>
                          <a:rPr lang="id-ID" i="1"/>
                          <m:t>𝑡</m:t>
                        </m:r>
                        <m:r>
                          <a:rPr lang="id-ID" i="1"/>
                          <m:t>+</m:t>
                        </m:r>
                      </m:e>
                    </m:func>
                    <m:r>
                      <a:rPr lang="id-ID" i="1"/>
                      <m:t>(−3,2</m:t>
                    </m:r>
                    <m:sSup>
                      <m:sSupPr>
                        <m:ctrlPr>
                          <a:rPr lang="id-ID" i="1"/>
                        </m:ctrlPr>
                      </m:sSupPr>
                      <m:e>
                        <m:r>
                          <a:rPr lang="id-ID" i="1"/>
                          <m:t>×10</m:t>
                        </m:r>
                      </m:e>
                      <m:sup>
                        <m:r>
                          <a:rPr lang="id-ID" i="1"/>
                          <m:t>−3</m:t>
                        </m:r>
                      </m:sup>
                    </m:sSup>
                    <m:r>
                      <a:rPr lang="id-ID" i="1"/>
                      <m:t>)</m:t>
                    </m:r>
                    <m:func>
                      <m:funcPr>
                        <m:ctrlPr>
                          <a:rPr lang="id-ID" i="1"/>
                        </m:ctrlPr>
                      </m:funcPr>
                      <m:fName>
                        <m:r>
                          <m:rPr>
                            <m:sty m:val="p"/>
                          </m:rPr>
                          <a:rPr lang="id-ID"/>
                          <m:t>cos</m:t>
                        </m:r>
                      </m:fName>
                      <m:e>
                        <m:r>
                          <a:rPr lang="id-ID" i="1"/>
                          <m:t>300</m:t>
                        </m:r>
                        <m:r>
                          <a:rPr lang="id-ID" i="1"/>
                          <m:t>𝑡</m:t>
                        </m:r>
                        <m:r>
                          <a:rPr lang="id-ID" i="1"/>
                          <m:t>)</m:t>
                        </m:r>
                      </m:e>
                    </m:func>
                    <m:r>
                      <a:rPr lang="id-ID" i="1"/>
                      <m:t>)</m:t>
                    </m:r>
                  </m:oMath>
                </a14:m>
                <a:endParaRPr lang="id-ID" i="1" dirty="0" smtClean="0"/>
              </a:p>
              <a:p>
                <a:pPr marL="0" lvl="0"/>
                <a:r>
                  <a:rPr lang="id-ID" dirty="0" smtClean="0"/>
                  <a:t>=</a:t>
                </a:r>
                <a14:m>
                  <m:oMath xmlns:m="http://schemas.openxmlformats.org/officeDocument/2006/math">
                    <m:sSup>
                      <m:sSupPr>
                        <m:ctrlPr>
                          <a:rPr lang="id-ID" i="1"/>
                        </m:ctrlPr>
                      </m:sSupPr>
                      <m:e>
                        <m:r>
                          <a:rPr lang="id-ID" b="1" i="1" smtClean="0">
                            <a:latin typeface="Cambria Math"/>
                          </a:rPr>
                          <m:t> </m:t>
                        </m:r>
                        <m:r>
                          <a:rPr lang="id-ID" i="1"/>
                          <m:t>𝑒</m:t>
                        </m:r>
                      </m:e>
                      <m:sup>
                        <m:r>
                          <a:rPr lang="id-ID" i="1"/>
                          <m:t>−400</m:t>
                        </m:r>
                        <m:r>
                          <a:rPr lang="id-ID" i="1"/>
                          <m:t>𝑡</m:t>
                        </m:r>
                      </m:sup>
                    </m:sSup>
                    <m:r>
                      <a:rPr lang="id-ID" i="1"/>
                      <m:t>.</m:t>
                    </m:r>
                    <m:sSup>
                      <m:sSupPr>
                        <m:ctrlPr>
                          <a:rPr lang="id-ID" i="1"/>
                        </m:ctrlPr>
                      </m:sSupPr>
                      <m:e>
                        <m:r>
                          <a:rPr lang="id-ID" i="1"/>
                          <m:t>10</m:t>
                        </m:r>
                      </m:e>
                      <m:sup>
                        <m:r>
                          <a:rPr lang="id-ID" i="1"/>
                          <m:t>−3</m:t>
                        </m:r>
                      </m:sup>
                    </m:sSup>
                    <m:d>
                      <m:dPr>
                        <m:begChr m:val="["/>
                        <m:endChr m:val="]"/>
                        <m:ctrlPr>
                          <a:rPr lang="id-ID" i="1"/>
                        </m:ctrlPr>
                      </m:dPr>
                      <m:e>
                        <m:r>
                          <a:rPr lang="id-ID"/>
                          <m:t>(</m:t>
                        </m:r>
                        <m:r>
                          <a:rPr lang="id-ID" i="1"/>
                          <m:t>−400. (</m:t>
                        </m:r>
                        <m:func>
                          <m:funcPr>
                            <m:ctrlPr>
                              <a:rPr lang="id-ID" i="1"/>
                            </m:ctrlPr>
                          </m:funcPr>
                          <m:fName>
                            <m:d>
                              <m:dPr>
                                <m:ctrlPr>
                                  <a:rPr lang="id-ID" i="1"/>
                                </m:ctrlPr>
                              </m:dPr>
                              <m:e>
                                <m:r>
                                  <a:rPr lang="id-ID" i="1"/>
                                  <m:t>−2,4</m:t>
                                </m:r>
                              </m:e>
                            </m:d>
                            <m:r>
                              <m:rPr>
                                <m:sty m:val="p"/>
                              </m:rPr>
                              <a:rPr lang="id-ID"/>
                              <m:t>cos</m:t>
                            </m:r>
                          </m:fName>
                          <m:e>
                            <m:r>
                              <a:rPr lang="id-ID" i="1"/>
                              <m:t>300</m:t>
                            </m:r>
                            <m:r>
                              <a:rPr lang="id-ID" i="1"/>
                              <m:t>𝑡</m:t>
                            </m:r>
                            <m:r>
                              <a:rPr lang="id-ID" i="1"/>
                              <m:t>+(</m:t>
                            </m:r>
                          </m:e>
                        </m:func>
                        <m:r>
                          <a:rPr lang="id-ID" i="1"/>
                          <m:t>−3,2)</m:t>
                        </m:r>
                        <m:func>
                          <m:funcPr>
                            <m:ctrlPr>
                              <a:rPr lang="id-ID" i="1"/>
                            </m:ctrlPr>
                          </m:funcPr>
                          <m:fName>
                            <m:r>
                              <m:rPr>
                                <m:sty m:val="p"/>
                              </m:rPr>
                              <a:rPr lang="id-ID"/>
                              <m:t>sin</m:t>
                            </m:r>
                          </m:fName>
                          <m:e>
                            <m:r>
                              <a:rPr lang="id-ID" i="1"/>
                              <m:t>300</m:t>
                            </m:r>
                            <m:r>
                              <a:rPr lang="id-ID" i="1"/>
                              <m:t>𝑡</m:t>
                            </m:r>
                          </m:e>
                        </m:func>
                        <m:r>
                          <a:rPr lang="id-ID" i="1"/>
                          <m:t>)+ 300(</m:t>
                        </m:r>
                        <m:d>
                          <m:dPr>
                            <m:ctrlPr>
                              <a:rPr lang="id-ID" i="1"/>
                            </m:ctrlPr>
                          </m:dPr>
                          <m:e>
                            <m:r>
                              <a:rPr lang="id-ID" i="1"/>
                              <m:t>−2,4</m:t>
                            </m:r>
                          </m:e>
                        </m:d>
                        <m:r>
                          <a:rPr lang="id-ID" i="1"/>
                          <m:t>.−</m:t>
                        </m:r>
                        <m:func>
                          <m:funcPr>
                            <m:ctrlPr>
                              <a:rPr lang="id-ID" i="1"/>
                            </m:ctrlPr>
                          </m:funcPr>
                          <m:fName>
                            <m:r>
                              <m:rPr>
                                <m:sty m:val="p"/>
                              </m:rPr>
                              <a:rPr lang="id-ID"/>
                              <m:t>sin</m:t>
                            </m:r>
                          </m:fName>
                          <m:e>
                            <m:r>
                              <a:rPr lang="id-ID" i="1"/>
                              <m:t>300</m:t>
                            </m:r>
                            <m:r>
                              <a:rPr lang="id-ID" i="1"/>
                              <m:t>𝑡</m:t>
                            </m:r>
                            <m:r>
                              <a:rPr lang="id-ID" i="1"/>
                              <m:t>+</m:t>
                            </m:r>
                          </m:e>
                        </m:func>
                        <m:r>
                          <a:rPr lang="id-ID" i="1"/>
                          <m:t>(−3,2)</m:t>
                        </m:r>
                        <m:func>
                          <m:funcPr>
                            <m:ctrlPr>
                              <a:rPr lang="id-ID" i="1"/>
                            </m:ctrlPr>
                          </m:funcPr>
                          <m:fName>
                            <m:r>
                              <m:rPr>
                                <m:sty m:val="p"/>
                              </m:rPr>
                              <a:rPr lang="id-ID"/>
                              <m:t>cos</m:t>
                            </m:r>
                          </m:fName>
                          <m:e>
                            <m:r>
                              <a:rPr lang="id-ID" i="1"/>
                              <m:t>300</m:t>
                            </m:r>
                            <m:r>
                              <a:rPr lang="id-ID" i="1"/>
                              <m:t>𝑡</m:t>
                            </m:r>
                            <m:r>
                              <a:rPr lang="id-ID" i="1"/>
                              <m:t>)</m:t>
                            </m:r>
                          </m:e>
                        </m:func>
                      </m:e>
                    </m:d>
                  </m:oMath>
                </a14:m>
                <a:endParaRPr lang="id-ID" dirty="0"/>
              </a:p>
              <a:p>
                <a:pPr marL="0" lvl="0"/>
                <a:r>
                  <a:rPr lang="id-ID" dirty="0" smtClean="0"/>
                  <a:t>=</a:t>
                </a:r>
                <a14:m>
                  <m:oMath xmlns:m="http://schemas.openxmlformats.org/officeDocument/2006/math">
                    <m:sSup>
                      <m:sSupPr>
                        <m:ctrlPr>
                          <a:rPr lang="id-ID" i="1"/>
                        </m:ctrlPr>
                      </m:sSupPr>
                      <m:e>
                        <m:r>
                          <a:rPr lang="id-ID" b="1" i="1" smtClean="0">
                            <a:latin typeface="Cambria Math"/>
                          </a:rPr>
                          <m:t> </m:t>
                        </m:r>
                        <m:r>
                          <a:rPr lang="id-ID" i="1"/>
                          <m:t>𝑒</m:t>
                        </m:r>
                      </m:e>
                      <m:sup>
                        <m:r>
                          <a:rPr lang="id-ID" i="1"/>
                          <m:t>−400</m:t>
                        </m:r>
                        <m:r>
                          <a:rPr lang="id-ID" i="1"/>
                          <m:t>𝑡</m:t>
                        </m:r>
                      </m:sup>
                    </m:sSup>
                    <m:r>
                      <a:rPr lang="id-ID" i="1"/>
                      <m:t>.</m:t>
                    </m:r>
                    <m:sSup>
                      <m:sSupPr>
                        <m:ctrlPr>
                          <a:rPr lang="id-ID" i="1"/>
                        </m:ctrlPr>
                      </m:sSupPr>
                      <m:e>
                        <m:r>
                          <a:rPr lang="id-ID" i="1"/>
                          <m:t>10</m:t>
                        </m:r>
                      </m:e>
                      <m:sup>
                        <m:r>
                          <a:rPr lang="id-ID" i="1"/>
                          <m:t>−3</m:t>
                        </m:r>
                      </m:sup>
                    </m:sSup>
                    <m:d>
                      <m:dPr>
                        <m:begChr m:val="["/>
                        <m:endChr m:val="]"/>
                        <m:ctrlPr>
                          <a:rPr lang="id-ID" i="1"/>
                        </m:ctrlPr>
                      </m:dPr>
                      <m:e>
                        <m:r>
                          <a:rPr lang="id-ID"/>
                          <m:t>(</m:t>
                        </m:r>
                        <m:r>
                          <a:rPr lang="id-ID" i="1"/>
                          <m:t>960.</m:t>
                        </m:r>
                        <m:func>
                          <m:funcPr>
                            <m:ctrlPr>
                              <a:rPr lang="id-ID" i="1"/>
                            </m:ctrlPr>
                          </m:funcPr>
                          <m:fName>
                            <m:r>
                              <m:rPr>
                                <m:sty m:val="p"/>
                              </m:rPr>
                              <a:rPr lang="id-ID"/>
                              <m:t>cos</m:t>
                            </m:r>
                          </m:fName>
                          <m:e>
                            <m:r>
                              <a:rPr lang="id-ID" i="1"/>
                              <m:t>300</m:t>
                            </m:r>
                            <m:r>
                              <a:rPr lang="id-ID" i="1"/>
                              <m:t>𝑡</m:t>
                            </m:r>
                            <m:r>
                              <a:rPr lang="id-ID" i="1"/>
                              <m:t>+1280.</m:t>
                            </m:r>
                          </m:e>
                        </m:func>
                        <m:func>
                          <m:funcPr>
                            <m:ctrlPr>
                              <a:rPr lang="id-ID" i="1"/>
                            </m:ctrlPr>
                          </m:funcPr>
                          <m:fName>
                            <m:r>
                              <m:rPr>
                                <m:sty m:val="p"/>
                              </m:rPr>
                              <a:rPr lang="id-ID"/>
                              <m:t>sin</m:t>
                            </m:r>
                          </m:fName>
                          <m:e>
                            <m:r>
                              <a:rPr lang="id-ID" i="1"/>
                              <m:t>300</m:t>
                            </m:r>
                            <m:r>
                              <a:rPr lang="id-ID" i="1"/>
                              <m:t>𝑡</m:t>
                            </m:r>
                          </m:e>
                        </m:func>
                        <m:r>
                          <a:rPr lang="id-ID" i="1"/>
                          <m:t>)+(−720.−</m:t>
                        </m:r>
                        <m:func>
                          <m:funcPr>
                            <m:ctrlPr>
                              <a:rPr lang="id-ID" i="1"/>
                            </m:ctrlPr>
                          </m:funcPr>
                          <m:fName>
                            <m:r>
                              <m:rPr>
                                <m:sty m:val="p"/>
                              </m:rPr>
                              <a:rPr lang="id-ID"/>
                              <m:t>sin</m:t>
                            </m:r>
                          </m:fName>
                          <m:e>
                            <m:r>
                              <a:rPr lang="id-ID" i="1"/>
                              <m:t>300</m:t>
                            </m:r>
                            <m:r>
                              <a:rPr lang="id-ID" i="1"/>
                              <m:t>𝑡</m:t>
                            </m:r>
                            <m:r>
                              <a:rPr lang="id-ID" i="1"/>
                              <m:t>+</m:t>
                            </m:r>
                          </m:e>
                        </m:func>
                        <m:r>
                          <a:rPr lang="id-ID" i="1"/>
                          <m:t>(−960)</m:t>
                        </m:r>
                        <m:func>
                          <m:funcPr>
                            <m:ctrlPr>
                              <a:rPr lang="id-ID" i="1"/>
                            </m:ctrlPr>
                          </m:funcPr>
                          <m:fName>
                            <m:r>
                              <m:rPr>
                                <m:sty m:val="p"/>
                              </m:rPr>
                              <a:rPr lang="id-ID"/>
                              <m:t>cos</m:t>
                            </m:r>
                          </m:fName>
                          <m:e>
                            <m:r>
                              <a:rPr lang="id-ID" i="1"/>
                              <m:t>300</m:t>
                            </m:r>
                            <m:r>
                              <a:rPr lang="id-ID" i="1"/>
                              <m:t>𝑡</m:t>
                            </m:r>
                            <m:r>
                              <a:rPr lang="id-ID" i="1"/>
                              <m:t>)</m:t>
                            </m:r>
                          </m:e>
                        </m:func>
                      </m:e>
                    </m:d>
                  </m:oMath>
                </a14:m>
                <a:endParaRPr lang="id-ID" dirty="0"/>
              </a:p>
              <a:p>
                <a:pPr marL="0" lvl="0"/>
                <a:r>
                  <a:rPr lang="id-ID" dirty="0" smtClean="0"/>
                  <a:t>=</a:t>
                </a:r>
                <a14:m>
                  <m:oMath xmlns:m="http://schemas.openxmlformats.org/officeDocument/2006/math">
                    <m:sSup>
                      <m:sSupPr>
                        <m:ctrlPr>
                          <a:rPr lang="id-ID" i="1"/>
                        </m:ctrlPr>
                      </m:sSupPr>
                      <m:e>
                        <m:r>
                          <a:rPr lang="id-ID" b="1" i="1" smtClean="0">
                            <a:latin typeface="Cambria Math"/>
                          </a:rPr>
                          <m:t> </m:t>
                        </m:r>
                        <m:r>
                          <a:rPr lang="id-ID" i="1"/>
                          <m:t>𝑒</m:t>
                        </m:r>
                      </m:e>
                      <m:sup>
                        <m:r>
                          <a:rPr lang="id-ID" i="1"/>
                          <m:t>−400</m:t>
                        </m:r>
                        <m:r>
                          <a:rPr lang="id-ID" i="1"/>
                          <m:t>𝑡</m:t>
                        </m:r>
                      </m:sup>
                    </m:sSup>
                    <m:r>
                      <a:rPr lang="id-ID" i="1"/>
                      <m:t>.</m:t>
                    </m:r>
                    <m:sSup>
                      <m:sSupPr>
                        <m:ctrlPr>
                          <a:rPr lang="id-ID" i="1"/>
                        </m:ctrlPr>
                      </m:sSupPr>
                      <m:e>
                        <m:r>
                          <a:rPr lang="id-ID" i="1"/>
                          <m:t>10</m:t>
                        </m:r>
                      </m:e>
                      <m:sup>
                        <m:r>
                          <a:rPr lang="id-ID" i="1"/>
                          <m:t>−3</m:t>
                        </m:r>
                      </m:sup>
                    </m:sSup>
                    <m:d>
                      <m:dPr>
                        <m:begChr m:val="["/>
                        <m:endChr m:val="]"/>
                        <m:ctrlPr>
                          <a:rPr lang="id-ID" i="1"/>
                        </m:ctrlPr>
                      </m:dPr>
                      <m:e>
                        <m:r>
                          <a:rPr lang="id-ID" i="1"/>
                          <m:t>2000.</m:t>
                        </m:r>
                        <m:func>
                          <m:funcPr>
                            <m:ctrlPr>
                              <a:rPr lang="id-ID" i="1"/>
                            </m:ctrlPr>
                          </m:funcPr>
                          <m:fName>
                            <m:r>
                              <m:rPr>
                                <m:sty m:val="p"/>
                              </m:rPr>
                              <a:rPr lang="id-ID"/>
                              <m:t>sin</m:t>
                            </m:r>
                          </m:fName>
                          <m:e>
                            <m:r>
                              <a:rPr lang="id-ID" i="1"/>
                              <m:t>300</m:t>
                            </m:r>
                            <m:r>
                              <a:rPr lang="id-ID" i="1"/>
                              <m:t>𝑡</m:t>
                            </m:r>
                          </m:e>
                        </m:func>
                      </m:e>
                    </m:d>
                  </m:oMath>
                </a14:m>
                <a:endParaRPr lang="id-ID" dirty="0"/>
              </a:p>
              <a:p>
                <a:pPr marL="0" lvl="0"/>
                <a:r>
                  <a:rPr lang="id-ID" dirty="0" smtClean="0"/>
                  <a:t>= </a:t>
                </a:r>
                <a14:m>
                  <m:oMath xmlns:m="http://schemas.openxmlformats.org/officeDocument/2006/math">
                    <m:sSup>
                      <m:sSupPr>
                        <m:ctrlPr>
                          <a:rPr lang="id-ID" i="1"/>
                        </m:ctrlPr>
                      </m:sSupPr>
                      <m:e>
                        <m:r>
                          <a:rPr lang="id-ID" i="1"/>
                          <m:t>𝑒</m:t>
                        </m:r>
                      </m:e>
                      <m:sup>
                        <m:r>
                          <a:rPr lang="id-ID" i="1"/>
                          <m:t>−400</m:t>
                        </m:r>
                        <m:r>
                          <a:rPr lang="id-ID" i="1"/>
                          <m:t>𝑡</m:t>
                        </m:r>
                      </m:sup>
                    </m:sSup>
                    <m:r>
                      <a:rPr lang="id-ID" i="1"/>
                      <m:t>.</m:t>
                    </m:r>
                    <m:sSup>
                      <m:sSupPr>
                        <m:ctrlPr>
                          <a:rPr lang="id-ID" i="1"/>
                        </m:ctrlPr>
                      </m:sSupPr>
                      <m:e>
                        <m:r>
                          <a:rPr lang="id-ID" i="1"/>
                          <m:t>10</m:t>
                        </m:r>
                      </m:e>
                      <m:sup>
                        <m:r>
                          <a:rPr lang="id-ID" i="1"/>
                          <m:t>−3</m:t>
                        </m:r>
                      </m:sup>
                    </m:sSup>
                    <m:d>
                      <m:dPr>
                        <m:begChr m:val="["/>
                        <m:endChr m:val="]"/>
                        <m:ctrlPr>
                          <a:rPr lang="id-ID" i="1"/>
                        </m:ctrlPr>
                      </m:dPr>
                      <m:e>
                        <m:r>
                          <a:rPr lang="id-ID" i="1"/>
                          <m:t>2.</m:t>
                        </m:r>
                        <m:sSup>
                          <m:sSupPr>
                            <m:ctrlPr>
                              <a:rPr lang="id-ID" i="1"/>
                            </m:ctrlPr>
                          </m:sSupPr>
                          <m:e>
                            <m:r>
                              <a:rPr lang="id-ID" i="1"/>
                              <m:t>10</m:t>
                            </m:r>
                          </m:e>
                          <m:sup>
                            <m:r>
                              <a:rPr lang="id-ID" i="1"/>
                              <m:t>3</m:t>
                            </m:r>
                          </m:sup>
                        </m:sSup>
                        <m:r>
                          <a:rPr lang="id-ID" i="1"/>
                          <m:t>.</m:t>
                        </m:r>
                        <m:func>
                          <m:funcPr>
                            <m:ctrlPr>
                              <a:rPr lang="id-ID" i="1"/>
                            </m:ctrlPr>
                          </m:funcPr>
                          <m:fName>
                            <m:r>
                              <m:rPr>
                                <m:sty m:val="p"/>
                              </m:rPr>
                              <a:rPr lang="id-ID"/>
                              <m:t>sin</m:t>
                            </m:r>
                          </m:fName>
                          <m:e>
                            <m:r>
                              <a:rPr lang="id-ID" i="1"/>
                              <m:t>300</m:t>
                            </m:r>
                            <m:r>
                              <a:rPr lang="id-ID" i="1"/>
                              <m:t>𝑡</m:t>
                            </m:r>
                          </m:e>
                        </m:func>
                      </m:e>
                    </m:d>
                  </m:oMath>
                </a14:m>
                <a:endParaRPr lang="id-ID" dirty="0"/>
              </a:p>
              <a:p>
                <a:pPr marL="0" lvl="0"/>
                <a:r>
                  <a:rPr lang="id-ID" dirty="0" smtClean="0"/>
                  <a:t>= </a:t>
                </a:r>
                <a14:m>
                  <m:oMath xmlns:m="http://schemas.openxmlformats.org/officeDocument/2006/math">
                    <m:sSup>
                      <m:sSupPr>
                        <m:ctrlPr>
                          <a:rPr lang="id-ID" i="1"/>
                        </m:ctrlPr>
                      </m:sSupPr>
                      <m:e>
                        <m:r>
                          <a:rPr lang="id-ID" i="1"/>
                          <m:t>2</m:t>
                        </m:r>
                        <m:r>
                          <a:rPr lang="id-ID" i="1"/>
                          <m:t>𝑒</m:t>
                        </m:r>
                      </m:e>
                      <m:sup>
                        <m:r>
                          <a:rPr lang="id-ID" i="1"/>
                          <m:t>−400</m:t>
                        </m:r>
                        <m:r>
                          <a:rPr lang="id-ID" i="1"/>
                          <m:t>𝑡</m:t>
                        </m:r>
                      </m:sup>
                    </m:sSup>
                    <m:r>
                      <a:rPr lang="id-ID" i="1"/>
                      <m:t>.</m:t>
                    </m:r>
                    <m:func>
                      <m:funcPr>
                        <m:ctrlPr>
                          <a:rPr lang="id-ID" i="1"/>
                        </m:ctrlPr>
                      </m:funcPr>
                      <m:fName>
                        <m:r>
                          <m:rPr>
                            <m:sty m:val="p"/>
                          </m:rPr>
                          <a:rPr lang="id-ID"/>
                          <m:t>sin</m:t>
                        </m:r>
                      </m:fName>
                      <m:e>
                        <m:r>
                          <a:rPr lang="id-ID" i="1"/>
                          <m:t>300</m:t>
                        </m:r>
                        <m:r>
                          <a:rPr lang="id-ID" i="1"/>
                          <m:t>𝑡</m:t>
                        </m:r>
                      </m:e>
                    </m:func>
                  </m:oMath>
                </a14:m>
                <a:endParaRPr lang="id-ID" dirty="0"/>
              </a:p>
              <a:p>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000" y="1100628"/>
                <a:ext cx="8229600" cy="3579849"/>
              </a:xfrm>
              <a:blipFill rotWithShape="1">
                <a:blip r:embed="rId4"/>
                <a:stretch>
                  <a:fillRect l="-222"/>
                </a:stretch>
              </a:blipFill>
            </p:spPr>
            <p:txBody>
              <a:bodyPr/>
              <a:lstStyle/>
              <a:p>
                <a:r>
                  <a:rPr lang="id-ID">
                    <a:noFill/>
                  </a:rPr>
                  <a:t> </a:t>
                </a:r>
              </a:p>
            </p:txBody>
          </p:sp>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7894146"/>
      </p:ext>
    </p:extLst>
  </p:cSld>
  <p:clrMapOvr>
    <a:masterClrMapping/>
  </p:clrMapOvr>
  <mc:AlternateContent xmlns:mc="http://schemas.openxmlformats.org/markup-compatibility/2006">
    <mc:Choice xmlns:p14="http://schemas.microsoft.com/office/powerpoint/2010/main" Requires="p14">
      <p:transition spd="slow" p14:dur="2000" advTm="74659"/>
    </mc:Choice>
    <mc:Fallback>
      <p:transition spd="slow" advTm="74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itchFamily="2" charset="2"/>
                  <a:buChar char="Ø"/>
                </a:pPr>
                <a:r>
                  <a:rPr lang="id-ID" sz="1200" b="0" dirty="0" smtClean="0">
                    <a:latin typeface="Times New Roman" pitchFamily="18" charset="0"/>
                    <a:cs typeface="Times New Roman" pitchFamily="18" charset="0"/>
                  </a:rPr>
                  <a:t>Metode </a:t>
                </a:r>
                <a:r>
                  <a:rPr lang="id-ID" sz="1200" b="0" dirty="0">
                    <a:latin typeface="Times New Roman" pitchFamily="18" charset="0"/>
                    <a:cs typeface="Times New Roman" pitchFamily="18" charset="0"/>
                  </a:rPr>
                  <a:t>ini digunakan untuk memecahkan </a:t>
                </a:r>
                <a:r>
                  <a:rPr lang="id-ID" sz="1200" b="0" dirty="0" smtClean="0">
                    <a:latin typeface="Times New Roman" pitchFamily="18" charset="0"/>
                    <a:cs typeface="Times New Roman" pitchFamily="18" charset="0"/>
                  </a:rPr>
                  <a:t>persamaan persamaan</a:t>
                </a:r>
                <a:r>
                  <a:rPr lang="id-ID" sz="1200" b="0" dirty="0">
                    <a:latin typeface="Times New Roman" pitchFamily="18" charset="0"/>
                    <a:cs typeface="Times New Roman" pitchFamily="18" charset="0"/>
                  </a:rPr>
                  <a:t> </a:t>
                </a:r>
                <a:r>
                  <a:rPr lang="id-ID" sz="1200" b="0" dirty="0" smtClean="0">
                    <a:latin typeface="Times New Roman" pitchFamily="18" charset="0"/>
                    <a:cs typeface="Times New Roman" pitchFamily="18" charset="0"/>
                  </a:rPr>
                  <a:t>yang </a:t>
                </a:r>
                <a:r>
                  <a:rPr lang="id-ID" sz="1200" b="0" dirty="0">
                    <a:latin typeface="Times New Roman" pitchFamily="18" charset="0"/>
                    <a:cs typeface="Times New Roman" pitchFamily="18" charset="0"/>
                  </a:rPr>
                  <a:t>tidak dapat diselesaikan </a:t>
                </a:r>
                <a:r>
                  <a:rPr lang="id-ID" sz="1200" b="0" dirty="0" smtClean="0">
                    <a:latin typeface="Times New Roman" pitchFamily="18" charset="0"/>
                    <a:cs typeface="Times New Roman" pitchFamily="18" charset="0"/>
                  </a:rPr>
                  <a:t>dengan menggunakan metode </a:t>
                </a:r>
                <a:r>
                  <a:rPr lang="id-ID" sz="1200" b="0" dirty="0">
                    <a:latin typeface="Times New Roman" pitchFamily="18" charset="0"/>
                    <a:cs typeface="Times New Roman" pitchFamily="18" charset="0"/>
                  </a:rPr>
                  <a:t>koefisien tak tentu</a:t>
                </a:r>
                <a:r>
                  <a:rPr lang="id-ID" sz="1200" b="0" dirty="0" smtClean="0">
                    <a:latin typeface="Times New Roman" pitchFamily="18" charset="0"/>
                    <a:cs typeface="Times New Roman" pitchFamily="18" charset="0"/>
                  </a:rPr>
                  <a:t>.</a:t>
                </a:r>
              </a:p>
              <a:p>
                <a:pPr lvl="0"/>
                <a:r>
                  <a:rPr lang="id-ID" sz="1200" dirty="0" smtClean="0"/>
                  <a:t>Contoh:</a:t>
                </a:r>
                <a:endParaRPr lang="id-ID" sz="1200" dirty="0"/>
              </a:p>
              <a:p>
                <a14:m>
                  <m:oMath xmlns:m="http://schemas.openxmlformats.org/officeDocument/2006/math">
                    <m:sSup>
                      <m:sSupPr>
                        <m:ctrlPr>
                          <a:rPr lang="id-ID" sz="1200" i="1">
                            <a:latin typeface="Cambria Math"/>
                          </a:rPr>
                        </m:ctrlPr>
                      </m:sSupPr>
                      <m:e>
                        <m:r>
                          <a:rPr lang="id-ID" sz="1200" i="1">
                            <a:latin typeface="Cambria Math"/>
                          </a:rPr>
                          <m:t>𝑦</m:t>
                        </m:r>
                      </m:e>
                      <m:sup>
                        <m:r>
                          <a:rPr lang="id-ID" sz="1200" i="1">
                            <a:latin typeface="Cambria Math"/>
                          </a:rPr>
                          <m:t>"</m:t>
                        </m:r>
                      </m:sup>
                    </m:sSup>
                    <m:r>
                      <a:rPr lang="id-ID" sz="1200" i="1">
                        <a:latin typeface="Cambria Math"/>
                      </a:rPr>
                      <m:t>−</m:t>
                    </m:r>
                    <m:sSup>
                      <m:sSupPr>
                        <m:ctrlPr>
                          <a:rPr lang="id-ID" sz="1200" i="1">
                            <a:latin typeface="Cambria Math"/>
                          </a:rPr>
                        </m:ctrlPr>
                      </m:sSupPr>
                      <m:e>
                        <m:r>
                          <a:rPr lang="id-ID" sz="1200" i="1">
                            <a:latin typeface="Cambria Math"/>
                          </a:rPr>
                          <m:t>𝑦</m:t>
                        </m:r>
                      </m:e>
                      <m:sup>
                        <m:r>
                          <a:rPr lang="id-ID" sz="1200" i="1">
                            <a:latin typeface="Cambria Math"/>
                          </a:rPr>
                          <m:t>′</m:t>
                        </m:r>
                      </m:sup>
                    </m:sSup>
                    <m:r>
                      <a:rPr lang="id-ID" sz="1200" i="1">
                        <a:latin typeface="Cambria Math"/>
                      </a:rPr>
                      <m:t>−2</m:t>
                    </m:r>
                    <m:r>
                      <a:rPr lang="id-ID" sz="1200" i="1">
                        <a:latin typeface="Cambria Math"/>
                      </a:rPr>
                      <m:t>𝑦</m:t>
                    </m:r>
                    <m:r>
                      <a:rPr lang="id-ID" sz="1200" i="1">
                        <a:latin typeface="Cambria Math"/>
                      </a:rPr>
                      <m:t>=</m:t>
                    </m:r>
                    <m:sSup>
                      <m:sSupPr>
                        <m:ctrlPr>
                          <a:rPr lang="id-ID" sz="1200" i="1">
                            <a:latin typeface="Cambria Math"/>
                          </a:rPr>
                        </m:ctrlPr>
                      </m:sSupPr>
                      <m:e>
                        <m:r>
                          <a:rPr lang="id-ID" sz="1200" i="1">
                            <a:latin typeface="Cambria Math"/>
                          </a:rPr>
                          <m:t>4</m:t>
                        </m:r>
                        <m:r>
                          <a:rPr lang="id-ID" sz="1200" i="1">
                            <a:latin typeface="Cambria Math"/>
                          </a:rPr>
                          <m:t>𝑥</m:t>
                        </m:r>
                      </m:e>
                      <m:sup>
                        <m:r>
                          <a:rPr lang="id-ID" sz="1200" i="1">
                            <a:latin typeface="Cambria Math"/>
                          </a:rPr>
                          <m:t>2</m:t>
                        </m:r>
                      </m:sup>
                    </m:sSup>
                    <m:r>
                      <a:rPr lang="id-ID" sz="1200" i="1">
                        <a:latin typeface="Cambria Math"/>
                      </a:rPr>
                      <m:t>       … </m:t>
                    </m:r>
                  </m:oMath>
                </a14:m>
                <a:r>
                  <a:rPr lang="id-ID" sz="1200" dirty="0"/>
                  <a:t>         (1)</a:t>
                </a:r>
              </a:p>
              <a:p>
                <a:r>
                  <a:rPr lang="id-ID" sz="1200" dirty="0"/>
                  <a:t> </a:t>
                </a:r>
              </a:p>
              <a:p>
                <a:pPr lvl="0"/>
                <a:r>
                  <a:rPr lang="id-ID" sz="1200" dirty="0"/>
                  <a:t>Solusi dari (1) adalah</a:t>
                </a:r>
                <a:endParaRPr lang="id-ID" sz="1200" dirty="0" smtClean="0"/>
              </a:p>
              <a:p>
                <a:pPr lvl="0"/>
                <a14:m>
                  <m:oMathPara xmlns:m="http://schemas.openxmlformats.org/officeDocument/2006/math">
                    <m:oMathParaPr>
                      <m:jc m:val="left"/>
                    </m:oMathParaPr>
                    <m:oMath xmlns:m="http://schemas.openxmlformats.org/officeDocument/2006/math">
                      <m:r>
                        <a:rPr lang="id-ID" sz="1200" i="1">
                          <a:latin typeface="Cambria Math"/>
                        </a:rPr>
                        <m:t>𝑦</m:t>
                      </m:r>
                      <m:r>
                        <a:rPr lang="id-ID" sz="1200" i="1">
                          <a:latin typeface="Cambria Math"/>
                        </a:rPr>
                        <m:t>=</m:t>
                      </m:r>
                      <m:sSub>
                        <m:sSubPr>
                          <m:ctrlPr>
                            <a:rPr lang="id-ID" sz="1200" i="1">
                              <a:latin typeface="Cambria Math"/>
                            </a:rPr>
                          </m:ctrlPr>
                        </m:sSubPr>
                        <m:e>
                          <m:r>
                            <a:rPr lang="id-ID" sz="1200" i="1">
                              <a:latin typeface="Cambria Math"/>
                            </a:rPr>
                            <m:t>𝑦</m:t>
                          </m:r>
                        </m:e>
                        <m:sub>
                          <m:r>
                            <a:rPr lang="id-ID" sz="1200" i="1">
                              <a:latin typeface="Cambria Math"/>
                            </a:rPr>
                            <m:t>h</m:t>
                          </m:r>
                        </m:sub>
                      </m:sSub>
                      <m:r>
                        <a:rPr lang="id-ID" sz="1200" i="1">
                          <a:latin typeface="Cambria Math"/>
                        </a:rPr>
                        <m:t>+</m:t>
                      </m:r>
                      <m:sSub>
                        <m:sSubPr>
                          <m:ctrlPr>
                            <a:rPr lang="id-ID" sz="1200" i="1">
                              <a:latin typeface="Cambria Math"/>
                            </a:rPr>
                          </m:ctrlPr>
                        </m:sSubPr>
                        <m:e>
                          <m:r>
                            <a:rPr lang="id-ID" sz="1200" i="1">
                              <a:latin typeface="Cambria Math"/>
                            </a:rPr>
                            <m:t>𝑦</m:t>
                          </m:r>
                        </m:e>
                        <m:sub>
                          <m:r>
                            <a:rPr lang="id-ID" sz="1200" i="1">
                              <a:latin typeface="Cambria Math"/>
                            </a:rPr>
                            <m:t>𝑝</m:t>
                          </m:r>
                        </m:sub>
                      </m:sSub>
                    </m:oMath>
                  </m:oMathPara>
                </a14:m>
                <a:endParaRPr lang="id-ID" sz="1200" dirty="0"/>
              </a:p>
              <a:p>
                <a:r>
                  <a:rPr lang="id-ID" sz="1200" dirty="0"/>
                  <a:t> </a:t>
                </a:r>
              </a:p>
              <a:p>
                <a:pPr lvl="0"/>
                <a:r>
                  <a:rPr lang="id-ID" sz="1200" dirty="0"/>
                  <a:t>Solusi homogen (</a:t>
                </a:r>
                <a14:m>
                  <m:oMath xmlns:m="http://schemas.openxmlformats.org/officeDocument/2006/math">
                    <m:sSub>
                      <m:sSubPr>
                        <m:ctrlPr>
                          <a:rPr lang="id-ID" sz="1200" i="1">
                            <a:latin typeface="Cambria Math"/>
                          </a:rPr>
                        </m:ctrlPr>
                      </m:sSubPr>
                      <m:e>
                        <m:r>
                          <a:rPr lang="id-ID" sz="1200" i="1">
                            <a:latin typeface="Cambria Math"/>
                          </a:rPr>
                          <m:t>𝑦</m:t>
                        </m:r>
                      </m:e>
                      <m:sub>
                        <m:r>
                          <a:rPr lang="id-ID" sz="1200" i="1">
                            <a:latin typeface="Cambria Math"/>
                          </a:rPr>
                          <m:t>h</m:t>
                        </m:r>
                        <m:r>
                          <a:rPr lang="id-ID" sz="1200" i="1">
                            <a:latin typeface="Cambria Math"/>
                          </a:rPr>
                          <m:t>)</m:t>
                        </m:r>
                      </m:sub>
                    </m:sSub>
                  </m:oMath>
                </a14:m>
                <a:r>
                  <a:rPr lang="id-ID" sz="1200" dirty="0"/>
                  <a:t> diperoleh dengan menyelesaikan</a:t>
                </a:r>
              </a:p>
              <a:p>
                <a:pPr/>
                <a14:m>
                  <m:oMathPara xmlns:m="http://schemas.openxmlformats.org/officeDocument/2006/math">
                    <m:oMathParaPr>
                      <m:jc m:val="left"/>
                    </m:oMathParaPr>
                    <m:oMath xmlns:m="http://schemas.openxmlformats.org/officeDocument/2006/math">
                      <m:sSup>
                        <m:sSupPr>
                          <m:ctrlPr>
                            <a:rPr lang="id-ID" sz="1200" i="1">
                              <a:latin typeface="Cambria Math"/>
                            </a:rPr>
                          </m:ctrlPr>
                        </m:sSupPr>
                        <m:e>
                          <m:r>
                            <a:rPr lang="id-ID" sz="1200" i="1">
                              <a:latin typeface="Cambria Math"/>
                            </a:rPr>
                            <m:t>𝑦</m:t>
                          </m:r>
                        </m:e>
                        <m:sup>
                          <m:r>
                            <a:rPr lang="id-ID" sz="1200" i="1">
                              <a:latin typeface="Cambria Math"/>
                            </a:rPr>
                            <m:t>"</m:t>
                          </m:r>
                        </m:sup>
                      </m:sSup>
                      <m:r>
                        <a:rPr lang="id-ID" sz="1200" i="1">
                          <a:latin typeface="Cambria Math"/>
                        </a:rPr>
                        <m:t>−</m:t>
                      </m:r>
                      <m:sSup>
                        <m:sSupPr>
                          <m:ctrlPr>
                            <a:rPr lang="id-ID" sz="1200" i="1">
                              <a:latin typeface="Cambria Math"/>
                            </a:rPr>
                          </m:ctrlPr>
                        </m:sSupPr>
                        <m:e>
                          <m:r>
                            <a:rPr lang="id-ID" sz="1200" i="1">
                              <a:latin typeface="Cambria Math"/>
                            </a:rPr>
                            <m:t>𝑦</m:t>
                          </m:r>
                        </m:e>
                        <m:sup>
                          <m:r>
                            <a:rPr lang="id-ID" sz="1200" i="1">
                              <a:latin typeface="Cambria Math"/>
                            </a:rPr>
                            <m:t>′</m:t>
                          </m:r>
                        </m:sup>
                      </m:sSup>
                      <m:r>
                        <a:rPr lang="id-ID" sz="1200" i="1">
                          <a:latin typeface="Cambria Math"/>
                        </a:rPr>
                        <m:t>−2</m:t>
                      </m:r>
                      <m:r>
                        <a:rPr lang="id-ID" sz="1200" i="1">
                          <a:latin typeface="Cambria Math"/>
                        </a:rPr>
                        <m:t>𝑦</m:t>
                      </m:r>
                      <m:r>
                        <a:rPr lang="id-ID" sz="1200" i="1">
                          <a:latin typeface="Cambria Math"/>
                        </a:rPr>
                        <m:t>=0</m:t>
                      </m:r>
                    </m:oMath>
                  </m:oMathPara>
                </a14:m>
                <a:endParaRPr lang="id-ID" sz="1200" dirty="0"/>
              </a:p>
              <a:p>
                <a:pPr>
                  <a:buFont typeface="Wingdings" pitchFamily="2" charset="2"/>
                  <a:buChar char="Ø"/>
                </a:pPr>
                <a:endParaRPr lang="id-ID" sz="12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59284538"/>
      </p:ext>
    </p:extLst>
  </p:cSld>
  <p:clrMapOvr>
    <a:masterClrMapping/>
  </p:clrMapOvr>
  <mc:AlternateContent xmlns:mc="http://schemas.openxmlformats.org/markup-compatibility/2006">
    <mc:Choice xmlns:p14="http://schemas.microsoft.com/office/powerpoint/2010/main" Requires="p14">
      <p:transition spd="slow" p14:dur="2000" advTm="74006"/>
    </mc:Choice>
    <mc:Fallback>
      <p:transition spd="slow" advTm="74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066800"/>
                <a:ext cx="7520940" cy="3579849"/>
              </a:xfrm>
            </p:spPr>
            <p:txBody>
              <a:bodyPr>
                <a:normAutofit fontScale="92500" lnSpcReduction="10000"/>
              </a:bodyPr>
              <a:lstStyle/>
              <a:p>
                <a:pPr lvl="0"/>
                <a:r>
                  <a:rPr lang="id-ID" dirty="0"/>
                  <a:t>Persamaan karakteristik dari (2) adalah  </a:t>
                </a:r>
              </a:p>
              <a:p>
                <a:pPr/>
                <a14:m>
                  <m:oMathPara xmlns:m="http://schemas.openxmlformats.org/officeDocument/2006/math">
                    <m:oMathParaPr>
                      <m:jc m:val="left"/>
                    </m:oMathParaPr>
                    <m:oMath xmlns:m="http://schemas.openxmlformats.org/officeDocument/2006/math">
                      <m:sSup>
                        <m:sSupPr>
                          <m:ctrlPr>
                            <a:rPr lang="id-ID" i="1">
                              <a:latin typeface="Cambria Math"/>
                            </a:rPr>
                          </m:ctrlPr>
                        </m:sSupPr>
                        <m:e>
                          <m:r>
                            <a:rPr lang="id-ID" i="1">
                              <a:latin typeface="Cambria Math"/>
                            </a:rPr>
                            <m:t>𝑟</m:t>
                          </m:r>
                        </m:e>
                        <m:sup>
                          <m:r>
                            <a:rPr lang="id-ID" i="1">
                              <a:latin typeface="Cambria Math"/>
                            </a:rPr>
                            <m:t>2</m:t>
                          </m:r>
                        </m:sup>
                      </m:sSup>
                      <m:r>
                        <a:rPr lang="id-ID" i="1">
                          <a:latin typeface="Cambria Math"/>
                        </a:rPr>
                        <m:t>−</m:t>
                      </m:r>
                      <m:r>
                        <a:rPr lang="id-ID" i="1">
                          <a:latin typeface="Cambria Math"/>
                        </a:rPr>
                        <m:t>𝑟</m:t>
                      </m:r>
                      <m:r>
                        <a:rPr lang="id-ID" i="1">
                          <a:latin typeface="Cambria Math"/>
                        </a:rPr>
                        <m:t>−2=0</m:t>
                      </m:r>
                    </m:oMath>
                  </m:oMathPara>
                </a14:m>
                <a:endParaRPr lang="id-ID" dirty="0"/>
              </a:p>
              <a:p>
                <a:pPr/>
                <a14:m>
                  <m:oMathPara xmlns:m="http://schemas.openxmlformats.org/officeDocument/2006/math">
                    <m:oMathParaPr>
                      <m:jc m:val="left"/>
                    </m:oMathParaPr>
                    <m:oMath xmlns:m="http://schemas.openxmlformats.org/officeDocument/2006/math">
                      <m:d>
                        <m:dPr>
                          <m:ctrlPr>
                            <a:rPr lang="id-ID" i="1">
                              <a:latin typeface="Cambria Math"/>
                            </a:rPr>
                          </m:ctrlPr>
                        </m:dPr>
                        <m:e>
                          <m:r>
                            <a:rPr lang="id-ID" i="1">
                              <a:latin typeface="Cambria Math"/>
                            </a:rPr>
                            <m:t>𝑚</m:t>
                          </m:r>
                          <m:r>
                            <a:rPr lang="id-ID" i="1">
                              <a:latin typeface="Cambria Math"/>
                            </a:rPr>
                            <m:t>−2</m:t>
                          </m:r>
                        </m:e>
                      </m:d>
                      <m:d>
                        <m:dPr>
                          <m:ctrlPr>
                            <a:rPr lang="id-ID" i="1">
                              <a:latin typeface="Cambria Math"/>
                            </a:rPr>
                          </m:ctrlPr>
                        </m:dPr>
                        <m:e>
                          <m:r>
                            <a:rPr lang="id-ID" i="1">
                              <a:latin typeface="Cambria Math"/>
                            </a:rPr>
                            <m:t>𝑚</m:t>
                          </m:r>
                          <m:r>
                            <a:rPr lang="id-ID" i="1">
                              <a:latin typeface="Cambria Math"/>
                            </a:rPr>
                            <m:t>+1</m:t>
                          </m:r>
                        </m:e>
                      </m:d>
                      <m:r>
                        <a:rPr lang="id-ID" i="1">
                          <a:latin typeface="Cambria Math"/>
                        </a:rPr>
                        <m:t>=0</m:t>
                      </m:r>
                    </m:oMath>
                  </m:oMathPara>
                </a14:m>
                <a:endParaRPr lang="id-ID" dirty="0"/>
              </a:p>
              <a:p>
                <a14:m>
                  <m:oMath xmlns:m="http://schemas.openxmlformats.org/officeDocument/2006/math">
                    <m:r>
                      <a:rPr lang="id-ID" i="1">
                        <a:latin typeface="Cambria Math"/>
                      </a:rPr>
                      <m:t>𝑚</m:t>
                    </m:r>
                    <m:r>
                      <a:rPr lang="id-ID" i="1">
                        <a:latin typeface="Cambria Math"/>
                      </a:rPr>
                      <m:t>=2</m:t>
                    </m:r>
                  </m:oMath>
                </a14:m>
                <a:r>
                  <a:rPr lang="id-ID" dirty="0"/>
                  <a:t>      </a:t>
                </a:r>
                <a14:m>
                  <m:oMath xmlns:m="http://schemas.openxmlformats.org/officeDocument/2006/math">
                    <m:r>
                      <a:rPr lang="id-ID" i="1">
                        <a:latin typeface="Cambria Math"/>
                      </a:rPr>
                      <m:t>∨</m:t>
                    </m:r>
                  </m:oMath>
                </a14:m>
                <a:r>
                  <a:rPr lang="id-ID" dirty="0"/>
                  <a:t>      </a:t>
                </a:r>
                <a14:m>
                  <m:oMath xmlns:m="http://schemas.openxmlformats.org/officeDocument/2006/math">
                    <m:r>
                      <a:rPr lang="id-ID" i="1">
                        <a:latin typeface="Cambria Math"/>
                      </a:rPr>
                      <m:t>𝑚</m:t>
                    </m:r>
                    <m:r>
                      <a:rPr lang="id-ID" i="1">
                        <a:latin typeface="Cambria Math"/>
                      </a:rPr>
                      <m:t>=−1</m:t>
                    </m:r>
                  </m:oMath>
                </a14:m>
                <a:endParaRPr lang="id-ID" dirty="0"/>
              </a:p>
              <a:p>
                <a:r>
                  <a:rPr lang="id-ID" dirty="0"/>
                  <a:t> </a:t>
                </a:r>
              </a:p>
              <a:p>
                <a:pPr lvl="0"/>
                <a:r>
                  <a:rPr lang="id-ID" dirty="0"/>
                  <a:t>Jadi solusi untuk (2) adalah</a:t>
                </a:r>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𝑦</m:t>
                          </m:r>
                        </m:e>
                        <m:sub>
                          <m:r>
                            <a:rPr lang="id-ID" i="1">
                              <a:latin typeface="Cambria Math"/>
                            </a:rPr>
                            <m:t>h</m:t>
                          </m:r>
                        </m:sub>
                      </m:sSub>
                      <m:r>
                        <a:rPr lang="id-ID" i="1">
                          <a:latin typeface="Cambria Math"/>
                        </a:rPr>
                        <m:t>=</m:t>
                      </m:r>
                      <m:sSub>
                        <m:sSubPr>
                          <m:ctrlPr>
                            <a:rPr lang="id-ID" i="1">
                              <a:latin typeface="Cambria Math"/>
                            </a:rPr>
                          </m:ctrlPr>
                        </m:sSubPr>
                        <m:e>
                          <m:r>
                            <a:rPr lang="id-ID" i="1">
                              <a:latin typeface="Cambria Math"/>
                            </a:rPr>
                            <m:t>𝑐</m:t>
                          </m:r>
                        </m:e>
                        <m:sub>
                          <m:r>
                            <a:rPr lang="id-ID" i="1">
                              <a:latin typeface="Cambria Math"/>
                            </a:rPr>
                            <m:t>1</m:t>
                          </m:r>
                        </m:sub>
                      </m:sSub>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r>
                        <a:rPr lang="id-ID" i="1">
                          <a:latin typeface="Cambria Math"/>
                        </a:rPr>
                        <m:t>+</m:t>
                      </m:r>
                      <m:sSub>
                        <m:sSubPr>
                          <m:ctrlPr>
                            <a:rPr lang="id-ID" i="1">
                              <a:latin typeface="Cambria Math"/>
                            </a:rPr>
                          </m:ctrlPr>
                        </m:sSubPr>
                        <m:e>
                          <m:r>
                            <a:rPr lang="id-ID" i="1">
                              <a:latin typeface="Cambria Math"/>
                            </a:rPr>
                            <m:t>𝑐</m:t>
                          </m:r>
                        </m:e>
                        <m:sub>
                          <m:r>
                            <a:rPr lang="id-ID" i="1">
                              <a:latin typeface="Cambria Math"/>
                            </a:rPr>
                            <m:t>2</m:t>
                          </m:r>
                        </m:sub>
                      </m:sSub>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oMath>
                  </m:oMathPara>
                </a14:m>
                <a:endParaRPr lang="id-ID" dirty="0"/>
              </a:p>
              <a:p>
                <a:r>
                  <a:rPr lang="id-ID" dirty="0"/>
                  <a:t> </a:t>
                </a:r>
              </a:p>
              <a:p>
                <a:pPr lvl="0"/>
                <a:r>
                  <a:rPr lang="id-ID" dirty="0"/>
                  <a:t>Berikutnya </a:t>
                </a:r>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𝑦</m:t>
                          </m:r>
                        </m:e>
                        <m:sub>
                          <m:r>
                            <a:rPr lang="id-ID" i="1">
                              <a:latin typeface="Cambria Math"/>
                            </a:rPr>
                            <m:t>𝑝</m:t>
                          </m:r>
                        </m:sub>
                      </m:sSub>
                      <m:r>
                        <a:rPr lang="id-ID" i="1">
                          <a:latin typeface="Cambria Math"/>
                        </a:rPr>
                        <m:t>=</m:t>
                      </m:r>
                      <m:sSub>
                        <m:sSubPr>
                          <m:ctrlPr>
                            <a:rPr lang="id-ID" i="1">
                              <a:latin typeface="Cambria Math"/>
                            </a:rPr>
                          </m:ctrlPr>
                        </m:sSubPr>
                        <m:e>
                          <m:r>
                            <a:rPr lang="id-ID" i="1">
                              <a:latin typeface="Cambria Math"/>
                            </a:rPr>
                            <m:t>𝑢</m:t>
                          </m:r>
                        </m:e>
                        <m:sub>
                          <m:r>
                            <a:rPr lang="id-ID" i="1">
                              <a:latin typeface="Cambria Math"/>
                            </a:rPr>
                            <m:t>1</m:t>
                          </m:r>
                        </m:sub>
                      </m:sSub>
                      <m:sSub>
                        <m:sSubPr>
                          <m:ctrlPr>
                            <a:rPr lang="id-ID" i="1">
                              <a:latin typeface="Cambria Math"/>
                            </a:rPr>
                          </m:ctrlPr>
                        </m:sSubPr>
                        <m:e>
                          <m:r>
                            <a:rPr lang="id-ID" i="1">
                              <a:latin typeface="Cambria Math"/>
                            </a:rPr>
                            <m:t>𝑦</m:t>
                          </m:r>
                        </m:e>
                        <m:sub>
                          <m:r>
                            <a:rPr lang="id-ID" i="1">
                              <a:latin typeface="Cambria Math"/>
                            </a:rPr>
                            <m:t>1</m:t>
                          </m:r>
                        </m:sub>
                      </m:sSub>
                      <m:r>
                        <a:rPr lang="id-ID" i="1">
                          <a:latin typeface="Cambria Math"/>
                        </a:rPr>
                        <m:t>+</m:t>
                      </m:r>
                      <m:sSub>
                        <m:sSubPr>
                          <m:ctrlPr>
                            <a:rPr lang="id-ID" i="1">
                              <a:latin typeface="Cambria Math"/>
                            </a:rPr>
                          </m:ctrlPr>
                        </m:sSubPr>
                        <m:e>
                          <m:r>
                            <a:rPr lang="id-ID" i="1">
                              <a:latin typeface="Cambria Math"/>
                            </a:rPr>
                            <m:t>𝑢</m:t>
                          </m:r>
                        </m:e>
                        <m:sub>
                          <m:r>
                            <a:rPr lang="id-ID" i="1">
                              <a:latin typeface="Cambria Math"/>
                            </a:rPr>
                            <m:t>2</m:t>
                          </m:r>
                        </m:sub>
                      </m:sSub>
                      <m:sSub>
                        <m:sSubPr>
                          <m:ctrlPr>
                            <a:rPr lang="id-ID" i="1">
                              <a:latin typeface="Cambria Math"/>
                            </a:rPr>
                          </m:ctrlPr>
                        </m:sSubPr>
                        <m:e>
                          <m:r>
                            <a:rPr lang="id-ID" i="1">
                              <a:latin typeface="Cambria Math"/>
                            </a:rPr>
                            <m:t>𝑦</m:t>
                          </m:r>
                        </m:e>
                        <m:sub>
                          <m:r>
                            <a:rPr lang="id-ID" i="1">
                              <a:latin typeface="Cambria Math"/>
                            </a:rPr>
                            <m:t>2</m:t>
                          </m:r>
                        </m:sub>
                      </m:sSub>
                    </m:oMath>
                  </m:oMathPara>
                </a14:m>
                <a:endParaRPr lang="id-ID" dirty="0"/>
              </a:p>
              <a:p>
                <a:r>
                  <a:rPr lang="id-ID" dirty="0"/>
                  <a:t> </a:t>
                </a:r>
              </a:p>
              <a:p>
                <a14:m>
                  <m:oMath xmlns:m="http://schemas.openxmlformats.org/officeDocument/2006/math">
                    <m:sSub>
                      <m:sSubPr>
                        <m:ctrlPr>
                          <a:rPr lang="id-ID" i="1">
                            <a:latin typeface="Cambria Math"/>
                          </a:rPr>
                        </m:ctrlPr>
                      </m:sSubPr>
                      <m:e>
                        <m:r>
                          <a:rPr lang="id-ID" i="1">
                            <a:latin typeface="Cambria Math"/>
                          </a:rPr>
                          <m:t>𝑢</m:t>
                        </m:r>
                      </m:e>
                      <m:sub>
                        <m:r>
                          <a:rPr lang="id-ID" i="1">
                            <a:latin typeface="Cambria Math"/>
                          </a:rPr>
                          <m:t>1</m:t>
                        </m:r>
                      </m:sub>
                    </m:sSub>
                    <m:r>
                      <a:rPr lang="id-ID" i="1">
                        <a:latin typeface="Cambria Math"/>
                      </a:rPr>
                      <m:t>=</m:t>
                    </m:r>
                    <m:nary>
                      <m:naryPr>
                        <m:limLoc m:val="undOvr"/>
                        <m:subHide m:val="on"/>
                        <m:supHide m:val="on"/>
                        <m:ctrlPr>
                          <a:rPr lang="id-ID" i="1">
                            <a:latin typeface="Cambria Math"/>
                          </a:rPr>
                        </m:ctrlPr>
                      </m:naryPr>
                      <m:sub/>
                      <m:sup/>
                      <m:e>
                        <m:f>
                          <m:fPr>
                            <m:ctrlPr>
                              <a:rPr lang="id-ID" i="1">
                                <a:latin typeface="Cambria Math"/>
                              </a:rPr>
                            </m:ctrlPr>
                          </m:fPr>
                          <m:num>
                            <m:sSub>
                              <m:sSubPr>
                                <m:ctrlPr>
                                  <a:rPr lang="id-ID" i="1">
                                    <a:latin typeface="Cambria Math"/>
                                  </a:rPr>
                                </m:ctrlPr>
                              </m:sSubPr>
                              <m:e>
                                <m:r>
                                  <a:rPr lang="id-ID" i="1">
                                    <a:latin typeface="Cambria Math"/>
                                  </a:rPr>
                                  <m:t>𝑤</m:t>
                                </m:r>
                              </m:e>
                              <m:sub>
                                <m:r>
                                  <a:rPr lang="id-ID" i="1">
                                    <a:latin typeface="Cambria Math"/>
                                  </a:rPr>
                                  <m:t>1</m:t>
                                </m:r>
                              </m:sub>
                            </m:sSub>
                          </m:num>
                          <m:den>
                            <m:r>
                              <a:rPr lang="id-ID" i="1">
                                <a:latin typeface="Cambria Math"/>
                              </a:rPr>
                              <m:t>𝑤</m:t>
                            </m:r>
                          </m:den>
                        </m:f>
                        <m:r>
                          <a:rPr lang="id-ID" i="1">
                            <a:latin typeface="Cambria Math"/>
                          </a:rPr>
                          <m:t>𝑑𝑥</m:t>
                        </m:r>
                      </m:e>
                    </m:nary>
                  </m:oMath>
                </a14:m>
                <a:r>
                  <a:rPr lang="id-ID" dirty="0"/>
                  <a:t>       dan         </a:t>
                </a:r>
                <a14:m>
                  <m:oMath xmlns:m="http://schemas.openxmlformats.org/officeDocument/2006/math">
                    <m:sSub>
                      <m:sSubPr>
                        <m:ctrlPr>
                          <a:rPr lang="id-ID" i="1">
                            <a:latin typeface="Cambria Math"/>
                          </a:rPr>
                        </m:ctrlPr>
                      </m:sSubPr>
                      <m:e>
                        <m:r>
                          <a:rPr lang="id-ID" i="1">
                            <a:latin typeface="Cambria Math"/>
                          </a:rPr>
                          <m:t>𝑢</m:t>
                        </m:r>
                      </m:e>
                      <m:sub>
                        <m:r>
                          <a:rPr lang="id-ID" i="1">
                            <a:latin typeface="Cambria Math"/>
                          </a:rPr>
                          <m:t>2</m:t>
                        </m:r>
                      </m:sub>
                    </m:sSub>
                    <m:r>
                      <a:rPr lang="id-ID" i="1">
                        <a:latin typeface="Cambria Math"/>
                      </a:rPr>
                      <m:t>=</m:t>
                    </m:r>
                    <m:nary>
                      <m:naryPr>
                        <m:limLoc m:val="undOvr"/>
                        <m:subHide m:val="on"/>
                        <m:supHide m:val="on"/>
                        <m:ctrlPr>
                          <a:rPr lang="id-ID" i="1">
                            <a:latin typeface="Cambria Math"/>
                          </a:rPr>
                        </m:ctrlPr>
                      </m:naryPr>
                      <m:sub/>
                      <m:sup/>
                      <m:e>
                        <m:f>
                          <m:fPr>
                            <m:ctrlPr>
                              <a:rPr lang="id-ID" i="1">
                                <a:latin typeface="Cambria Math"/>
                              </a:rPr>
                            </m:ctrlPr>
                          </m:fPr>
                          <m:num>
                            <m:sSub>
                              <m:sSubPr>
                                <m:ctrlPr>
                                  <a:rPr lang="id-ID" i="1">
                                    <a:latin typeface="Cambria Math"/>
                                  </a:rPr>
                                </m:ctrlPr>
                              </m:sSubPr>
                              <m:e>
                                <m:r>
                                  <a:rPr lang="id-ID" i="1">
                                    <a:latin typeface="Cambria Math"/>
                                  </a:rPr>
                                  <m:t>𝑤</m:t>
                                </m:r>
                              </m:e>
                              <m:sub>
                                <m:r>
                                  <a:rPr lang="id-ID" i="1">
                                    <a:latin typeface="Cambria Math"/>
                                  </a:rPr>
                                  <m:t>2</m:t>
                                </m:r>
                              </m:sub>
                            </m:sSub>
                          </m:num>
                          <m:den>
                            <m:r>
                              <a:rPr lang="id-ID" i="1">
                                <a:latin typeface="Cambria Math"/>
                              </a:rPr>
                              <m:t>𝑤</m:t>
                            </m:r>
                          </m:den>
                        </m:f>
                        <m:r>
                          <a:rPr lang="id-ID" i="1">
                            <a:latin typeface="Cambria Math"/>
                          </a:rPr>
                          <m:t>𝑑𝑥</m:t>
                        </m:r>
                      </m:e>
                    </m:nary>
                  </m:oMath>
                </a14:m>
                <a:endParaRPr lang="id-ID" dirty="0"/>
              </a:p>
              <a:p>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066800"/>
                <a:ext cx="7520940" cy="3579849"/>
              </a:xfrm>
              <a:blipFill rotWithShape="1">
                <a:blip r:embed="rId4"/>
                <a:stretch>
                  <a:fillRect l="-324" t="-852" b="-13799"/>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77425683"/>
      </p:ext>
    </p:extLst>
  </p:cSld>
  <p:clrMapOvr>
    <a:masterClrMapping/>
  </p:clrMapOvr>
  <mc:AlternateContent xmlns:mc="http://schemas.openxmlformats.org/markup-compatibility/2006">
    <mc:Choice xmlns:p14="http://schemas.microsoft.com/office/powerpoint/2010/main" Requires="p14">
      <p:transition spd="slow" p14:dur="2000" advTm="136104"/>
    </mc:Choice>
    <mc:Fallback>
      <p:transition spd="slow" advTm="136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id-ID" dirty="0"/>
                  <a:t> </a:t>
                </a:r>
              </a:p>
              <a:p>
                <a:pPr lvl="0"/>
                <a:r>
                  <a:rPr lang="id-ID" dirty="0"/>
                  <a:t>Wronskiam (w):</a:t>
                </a:r>
              </a:p>
              <a:p>
                <a14:m>
                  <m:oMath xmlns:m="http://schemas.openxmlformats.org/officeDocument/2006/math">
                    <m:sSup>
                      <m:sSupPr>
                        <m:ctrlPr>
                          <a:rPr lang="id-ID" i="1">
                            <a:latin typeface="Cambria Math"/>
                          </a:rPr>
                        </m:ctrlPr>
                      </m:sSupPr>
                      <m:e>
                        <m:r>
                          <a:rPr lang="id-ID" i="1">
                            <a:latin typeface="Cambria Math"/>
                          </a:rPr>
                          <m:t>𝑦</m:t>
                        </m:r>
                      </m:e>
                      <m:sup>
                        <m:r>
                          <a:rPr lang="id-ID" i="1">
                            <a:latin typeface="Cambria Math"/>
                          </a:rPr>
                          <m:t>"</m:t>
                        </m:r>
                      </m:sup>
                    </m:sSup>
                    <m:r>
                      <a:rPr lang="id-ID" i="1">
                        <a:latin typeface="Cambria Math"/>
                      </a:rPr>
                      <m:t>−</m:t>
                    </m:r>
                    <m:sSup>
                      <m:sSupPr>
                        <m:ctrlPr>
                          <a:rPr lang="id-ID" i="1">
                            <a:latin typeface="Cambria Math"/>
                          </a:rPr>
                        </m:ctrlPr>
                      </m:sSupPr>
                      <m:e>
                        <m:r>
                          <a:rPr lang="id-ID" i="1">
                            <a:latin typeface="Cambria Math"/>
                          </a:rPr>
                          <m:t>𝑦</m:t>
                        </m:r>
                      </m:e>
                      <m:sup>
                        <m:r>
                          <a:rPr lang="id-ID" i="1">
                            <a:latin typeface="Cambria Math"/>
                          </a:rPr>
                          <m:t>′</m:t>
                        </m:r>
                      </m:sup>
                    </m:sSup>
                    <m:r>
                      <a:rPr lang="id-ID" i="1">
                        <a:latin typeface="Cambria Math"/>
                      </a:rPr>
                      <m:t>−2</m:t>
                    </m:r>
                    <m:r>
                      <a:rPr lang="id-ID" i="1">
                        <a:latin typeface="Cambria Math"/>
                      </a:rPr>
                      <m:t>𝑦</m:t>
                    </m:r>
                    <m:r>
                      <a:rPr lang="id-ID" i="1">
                        <a:latin typeface="Cambria Math"/>
                      </a:rPr>
                      <m:t>=</m:t>
                    </m:r>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e>
                        </m:groupChr>
                      </m:e>
                      <m:lim>
                        <m:r>
                          <a:rPr lang="id-ID" i="1">
                            <a:latin typeface="Cambria Math"/>
                          </a:rPr>
                          <m:t>𝑟</m:t>
                        </m:r>
                        <m:r>
                          <a:rPr lang="id-ID" i="1">
                            <a:latin typeface="Cambria Math"/>
                          </a:rPr>
                          <m:t>(</m:t>
                        </m:r>
                        <m:r>
                          <a:rPr lang="id-ID" i="1">
                            <a:latin typeface="Cambria Math"/>
                          </a:rPr>
                          <m:t>𝑥</m:t>
                        </m:r>
                        <m:r>
                          <a:rPr lang="id-ID" i="1">
                            <a:latin typeface="Cambria Math"/>
                          </a:rPr>
                          <m:t>)</m:t>
                        </m:r>
                      </m:lim>
                    </m:limLow>
                  </m:oMath>
                </a14:m>
                <a:r>
                  <a:rPr lang="id-ID" dirty="0"/>
                  <a:t>                           </a:t>
                </a:r>
                <a14:m>
                  <m:oMath xmlns:m="http://schemas.openxmlformats.org/officeDocument/2006/math">
                    <m:sSub>
                      <m:sSubPr>
                        <m:ctrlPr>
                          <a:rPr lang="id-ID" i="1">
                            <a:latin typeface="Cambria Math"/>
                          </a:rPr>
                        </m:ctrlPr>
                      </m:sSubPr>
                      <m:e>
                        <m:r>
                          <a:rPr lang="id-ID" i="1">
                            <a:latin typeface="Cambria Math"/>
                          </a:rPr>
                          <m:t>𝑦</m:t>
                        </m:r>
                      </m:e>
                      <m:sub>
                        <m:r>
                          <a:rPr lang="id-ID" i="1">
                            <a:latin typeface="Cambria Math"/>
                          </a:rPr>
                          <m:t>h</m:t>
                        </m:r>
                      </m:sub>
                    </m:sSub>
                    <m:r>
                      <a:rPr lang="id-ID" i="1">
                        <a:latin typeface="Cambria Math"/>
                      </a:rPr>
                      <m:t>=</m:t>
                    </m:r>
                    <m:sSub>
                      <m:sSubPr>
                        <m:ctrlPr>
                          <a:rPr lang="id-ID" i="1">
                            <a:latin typeface="Cambria Math"/>
                          </a:rPr>
                        </m:ctrlPr>
                      </m:sSubPr>
                      <m:e>
                        <m:r>
                          <a:rPr lang="id-ID" i="1">
                            <a:latin typeface="Cambria Math"/>
                          </a:rPr>
                          <m:t>𝑐</m:t>
                        </m:r>
                      </m:e>
                      <m:sub>
                        <m:r>
                          <a:rPr lang="id-ID" i="1">
                            <a:latin typeface="Cambria Math"/>
                          </a:rPr>
                          <m:t>1</m:t>
                        </m:r>
                      </m:sub>
                    </m:sSub>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e>
                        </m:groupChr>
                      </m:e>
                      <m:lim>
                        <m:sSub>
                          <m:sSubPr>
                            <m:ctrlPr>
                              <a:rPr lang="id-ID" i="1">
                                <a:latin typeface="Cambria Math"/>
                              </a:rPr>
                            </m:ctrlPr>
                          </m:sSubPr>
                          <m:e>
                            <m:r>
                              <a:rPr lang="id-ID" i="1">
                                <a:latin typeface="Cambria Math"/>
                              </a:rPr>
                              <m:t>𝑦</m:t>
                            </m:r>
                          </m:e>
                          <m:sub>
                            <m:r>
                              <a:rPr lang="id-ID" i="1">
                                <a:latin typeface="Cambria Math"/>
                              </a:rPr>
                              <m:t>1</m:t>
                            </m:r>
                          </m:sub>
                        </m:sSub>
                      </m:lim>
                    </m:limLow>
                    <m:r>
                      <a:rPr lang="id-ID" i="1">
                        <a:latin typeface="Cambria Math"/>
                      </a:rPr>
                      <m:t>+</m:t>
                    </m:r>
                    <m:sSub>
                      <m:sSubPr>
                        <m:ctrlPr>
                          <a:rPr lang="id-ID" i="1">
                            <a:latin typeface="Cambria Math"/>
                          </a:rPr>
                        </m:ctrlPr>
                      </m:sSubPr>
                      <m:e>
                        <m:r>
                          <a:rPr lang="id-ID" i="1">
                            <a:latin typeface="Cambria Math"/>
                          </a:rPr>
                          <m:t>𝑐</m:t>
                        </m:r>
                      </m:e>
                      <m:sub>
                        <m:r>
                          <a:rPr lang="id-ID" i="1">
                            <a:latin typeface="Cambria Math"/>
                          </a:rPr>
                          <m:t>2</m:t>
                        </m:r>
                      </m:sub>
                    </m:sSub>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e>
                        </m:groupChr>
                      </m:e>
                      <m:lim>
                        <m:sSub>
                          <m:sSubPr>
                            <m:ctrlPr>
                              <a:rPr lang="id-ID" i="1">
                                <a:latin typeface="Cambria Math"/>
                              </a:rPr>
                            </m:ctrlPr>
                          </m:sSubPr>
                          <m:e>
                            <m:r>
                              <a:rPr lang="id-ID" i="1">
                                <a:latin typeface="Cambria Math"/>
                              </a:rPr>
                              <m:t>𝑦</m:t>
                            </m:r>
                          </m:e>
                          <m:sub>
                            <m:r>
                              <a:rPr lang="id-ID" i="1">
                                <a:latin typeface="Cambria Math"/>
                              </a:rPr>
                              <m:t>2</m:t>
                            </m:r>
                          </m:sub>
                        </m:sSub>
                      </m:lim>
                    </m:limLow>
                  </m:oMath>
                </a14:m>
                <a:endParaRPr lang="id-ID" dirty="0"/>
              </a:p>
              <a:p>
                <a:r>
                  <a:rPr lang="id-ID" dirty="0"/>
                  <a:t> </a:t>
                </a:r>
                <a:r>
                  <a:rPr lang="id-ID" dirty="0">
                    <a:effectLst/>
                  </a:rPr>
                  <a:t> </a:t>
                </a:r>
                <a:r>
                  <a:rPr lang="id-ID" dirty="0"/>
                  <a:t> </a:t>
                </a:r>
              </a:p>
              <a:p>
                <a:r>
                  <a:rPr lang="id-ID" dirty="0">
                    <a:effectLst/>
                  </a:rPr>
                  <a:t/>
                </a:r>
                <a:br>
                  <a:rPr lang="id-ID" dirty="0">
                    <a:effectLst/>
                  </a:rPr>
                </a:br>
                <a:r>
                  <a:rPr lang="id-ID" dirty="0"/>
                  <a:t>  </a:t>
                </a:r>
                <a14:m>
                  <m:oMath xmlns:m="http://schemas.openxmlformats.org/officeDocument/2006/math">
                    <m:r>
                      <a:rPr lang="id-ID" i="1">
                        <a:latin typeface="Cambria Math"/>
                      </a:rPr>
                      <m:t>𝑤</m:t>
                    </m:r>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sSub>
                                <m:sSubPr>
                                  <m:ctrlPr>
                                    <a:rPr lang="id-ID" i="1">
                                      <a:latin typeface="Cambria Math"/>
                                    </a:rPr>
                                  </m:ctrlPr>
                                </m:sSubPr>
                                <m:e>
                                  <m:r>
                                    <a:rPr lang="id-ID" i="1">
                                      <a:latin typeface="Cambria Math"/>
                                    </a:rPr>
                                    <m:t>𝑦</m:t>
                                  </m:r>
                                </m:e>
                                <m:sub>
                                  <m:r>
                                    <a:rPr lang="id-ID" i="1">
                                      <a:latin typeface="Cambria Math"/>
                                    </a:rPr>
                                    <m:t>1</m:t>
                                  </m:r>
                                </m:sub>
                              </m:sSub>
                            </m:e>
                            <m:e>
                              <m:sSub>
                                <m:sSubPr>
                                  <m:ctrlPr>
                                    <a:rPr lang="id-ID" i="1">
                                      <a:latin typeface="Cambria Math"/>
                                    </a:rPr>
                                  </m:ctrlPr>
                                </m:sSubPr>
                                <m:e>
                                  <m:r>
                                    <a:rPr lang="id-ID" i="1">
                                      <a:latin typeface="Cambria Math"/>
                                    </a:rPr>
                                    <m:t>𝑦</m:t>
                                  </m:r>
                                </m:e>
                                <m:sub>
                                  <m:r>
                                    <a:rPr lang="id-ID" i="1">
                                      <a:latin typeface="Cambria Math"/>
                                    </a:rPr>
                                    <m:t>2</m:t>
                                  </m:r>
                                </m:sub>
                              </m:sSub>
                            </m:e>
                          </m:mr>
                          <m:mr>
                            <m:e>
                              <m:sSubSup>
                                <m:sSubSupPr>
                                  <m:ctrlPr>
                                    <a:rPr lang="id-ID" i="1">
                                      <a:latin typeface="Cambria Math"/>
                                    </a:rPr>
                                  </m:ctrlPr>
                                </m:sSubSupPr>
                                <m:e>
                                  <m:r>
                                    <a:rPr lang="id-ID" i="1">
                                      <a:latin typeface="Cambria Math"/>
                                    </a:rPr>
                                    <m:t>𝑦</m:t>
                                  </m:r>
                                </m:e>
                                <m:sub>
                                  <m:r>
                                    <a:rPr lang="id-ID" i="1">
                                      <a:latin typeface="Cambria Math"/>
                                    </a:rPr>
                                    <m:t>1</m:t>
                                  </m:r>
                                </m:sub>
                                <m:sup>
                                  <m:r>
                                    <a:rPr lang="id-ID" i="1">
                                      <a:latin typeface="Cambria Math"/>
                                    </a:rPr>
                                    <m:t>′</m:t>
                                  </m:r>
                                </m:sup>
                              </m:sSubSup>
                            </m:e>
                            <m:e>
                              <m:sSubSup>
                                <m:sSubSupPr>
                                  <m:ctrlPr>
                                    <a:rPr lang="id-ID" i="1">
                                      <a:latin typeface="Cambria Math"/>
                                    </a:rPr>
                                  </m:ctrlPr>
                                </m:sSubSupPr>
                                <m:e>
                                  <m:r>
                                    <a:rPr lang="id-ID" i="1">
                                      <a:latin typeface="Cambria Math"/>
                                    </a:rPr>
                                    <m:t>𝑦</m:t>
                                  </m:r>
                                </m:e>
                                <m:sub>
                                  <m:r>
                                    <a:rPr lang="id-ID" i="1">
                                      <a:latin typeface="Cambria Math"/>
                                    </a:rPr>
                                    <m:t>2</m:t>
                                  </m:r>
                                </m:sub>
                                <m:sup>
                                  <m:r>
                                    <a:rPr lang="id-ID" i="1">
                                      <a:latin typeface="Cambria Math"/>
                                    </a:rPr>
                                    <m:t>′</m:t>
                                  </m:r>
                                </m:sup>
                              </m:sSubSup>
                            </m:e>
                          </m:mr>
                        </m:m>
                      </m:e>
                    </m:d>
                  </m:oMath>
                </a14:m>
                <a:r>
                  <a:rPr lang="id-ID" dirty="0"/>
                  <a:t>              </a:t>
                </a:r>
                <a14:m>
                  <m:oMath xmlns:m="http://schemas.openxmlformats.org/officeDocument/2006/math">
                    <m:sSub>
                      <m:sSubPr>
                        <m:ctrlPr>
                          <a:rPr lang="id-ID" i="1">
                            <a:latin typeface="Cambria Math"/>
                          </a:rPr>
                        </m:ctrlPr>
                      </m:sSubPr>
                      <m:e>
                        <m:r>
                          <a:rPr lang="id-ID" i="1">
                            <a:latin typeface="Cambria Math"/>
                          </a:rPr>
                          <m:t>𝑤</m:t>
                        </m:r>
                      </m:e>
                      <m:sub>
                        <m:r>
                          <a:rPr lang="id-ID" i="1">
                            <a:latin typeface="Cambria Math"/>
                          </a:rPr>
                          <m:t>1</m:t>
                        </m:r>
                      </m:sub>
                    </m:sSub>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r>
                                <a:rPr lang="id-ID" i="1">
                                  <a:latin typeface="Cambria Math"/>
                                </a:rPr>
                                <m:t>0</m:t>
                              </m:r>
                            </m:e>
                            <m:e>
                              <m:sSub>
                                <m:sSubPr>
                                  <m:ctrlPr>
                                    <a:rPr lang="id-ID" i="1">
                                      <a:latin typeface="Cambria Math"/>
                                    </a:rPr>
                                  </m:ctrlPr>
                                </m:sSubPr>
                                <m:e>
                                  <m:r>
                                    <a:rPr lang="id-ID" i="1">
                                      <a:latin typeface="Cambria Math"/>
                                    </a:rPr>
                                    <m:t>𝑦</m:t>
                                  </m:r>
                                </m:e>
                                <m:sub>
                                  <m:r>
                                    <a:rPr lang="id-ID" i="1">
                                      <a:latin typeface="Cambria Math"/>
                                    </a:rPr>
                                    <m:t>2</m:t>
                                  </m:r>
                                </m:sub>
                              </m:sSub>
                            </m:e>
                          </m:mr>
                          <m:mr>
                            <m:e>
                              <m:r>
                                <a:rPr lang="id-ID" i="1">
                                  <a:latin typeface="Cambria Math"/>
                                </a:rPr>
                                <m:t>𝑟</m:t>
                              </m:r>
                              <m:r>
                                <a:rPr lang="id-ID" i="1">
                                  <a:latin typeface="Cambria Math"/>
                                </a:rPr>
                                <m:t>(</m:t>
                              </m:r>
                              <m:r>
                                <a:rPr lang="id-ID" i="1">
                                  <a:latin typeface="Cambria Math"/>
                                </a:rPr>
                                <m:t>𝑥</m:t>
                              </m:r>
                              <m:r>
                                <a:rPr lang="id-ID" i="1">
                                  <a:latin typeface="Cambria Math"/>
                                </a:rPr>
                                <m:t>)</m:t>
                              </m:r>
                            </m:e>
                            <m:e>
                              <m:sSubSup>
                                <m:sSubSupPr>
                                  <m:ctrlPr>
                                    <a:rPr lang="id-ID" i="1">
                                      <a:latin typeface="Cambria Math"/>
                                    </a:rPr>
                                  </m:ctrlPr>
                                </m:sSubSupPr>
                                <m:e>
                                  <m:r>
                                    <a:rPr lang="id-ID" i="1">
                                      <a:latin typeface="Cambria Math"/>
                                    </a:rPr>
                                    <m:t>𝑦</m:t>
                                  </m:r>
                                </m:e>
                                <m:sub>
                                  <m:r>
                                    <a:rPr lang="id-ID" i="1">
                                      <a:latin typeface="Cambria Math"/>
                                    </a:rPr>
                                    <m:t>2</m:t>
                                  </m:r>
                                </m:sub>
                                <m:sup>
                                  <m:r>
                                    <a:rPr lang="id-ID" i="1">
                                      <a:latin typeface="Cambria Math"/>
                                    </a:rPr>
                                    <m:t>′</m:t>
                                  </m:r>
                                </m:sup>
                              </m:sSubSup>
                            </m:e>
                          </m:mr>
                        </m:m>
                      </m:e>
                    </m:d>
                  </m:oMath>
                </a14:m>
                <a:r>
                  <a:rPr lang="id-ID" dirty="0"/>
                  <a:t>              </a:t>
                </a:r>
                <a14:m>
                  <m:oMath xmlns:m="http://schemas.openxmlformats.org/officeDocument/2006/math">
                    <m:sSub>
                      <m:sSubPr>
                        <m:ctrlPr>
                          <a:rPr lang="id-ID" i="1">
                            <a:latin typeface="Cambria Math"/>
                          </a:rPr>
                        </m:ctrlPr>
                      </m:sSubPr>
                      <m:e>
                        <m:r>
                          <a:rPr lang="id-ID" i="1">
                            <a:latin typeface="Cambria Math"/>
                          </a:rPr>
                          <m:t>𝑤</m:t>
                        </m:r>
                      </m:e>
                      <m:sub>
                        <m:r>
                          <a:rPr lang="id-ID" i="1">
                            <a:latin typeface="Cambria Math"/>
                          </a:rPr>
                          <m:t>2</m:t>
                        </m:r>
                      </m:sub>
                    </m:sSub>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sSub>
                                <m:sSubPr>
                                  <m:ctrlPr>
                                    <a:rPr lang="id-ID" i="1">
                                      <a:latin typeface="Cambria Math"/>
                                    </a:rPr>
                                  </m:ctrlPr>
                                </m:sSubPr>
                                <m:e>
                                  <m:r>
                                    <a:rPr lang="id-ID" i="1">
                                      <a:latin typeface="Cambria Math"/>
                                    </a:rPr>
                                    <m:t>𝑦</m:t>
                                  </m:r>
                                </m:e>
                                <m:sub>
                                  <m:r>
                                    <a:rPr lang="id-ID" i="1">
                                      <a:latin typeface="Cambria Math"/>
                                    </a:rPr>
                                    <m:t>1</m:t>
                                  </m:r>
                                </m:sub>
                              </m:sSub>
                            </m:e>
                            <m:e>
                              <m:r>
                                <a:rPr lang="id-ID" i="1">
                                  <a:latin typeface="Cambria Math"/>
                                </a:rPr>
                                <m:t>0</m:t>
                              </m:r>
                            </m:e>
                          </m:mr>
                          <m:mr>
                            <m:e>
                              <m:sSubSup>
                                <m:sSubSupPr>
                                  <m:ctrlPr>
                                    <a:rPr lang="id-ID" i="1">
                                      <a:latin typeface="Cambria Math"/>
                                    </a:rPr>
                                  </m:ctrlPr>
                                </m:sSubSupPr>
                                <m:e>
                                  <m:r>
                                    <a:rPr lang="id-ID" i="1">
                                      <a:latin typeface="Cambria Math"/>
                                    </a:rPr>
                                    <m:t>𝑦</m:t>
                                  </m:r>
                                </m:e>
                                <m:sub>
                                  <m:r>
                                    <a:rPr lang="id-ID" i="1">
                                      <a:latin typeface="Cambria Math"/>
                                    </a:rPr>
                                    <m:t>1</m:t>
                                  </m:r>
                                </m:sub>
                                <m:sup>
                                  <m:r>
                                    <a:rPr lang="id-ID" i="1">
                                      <a:latin typeface="Cambria Math"/>
                                    </a:rPr>
                                    <m:t>′</m:t>
                                  </m:r>
                                </m:sup>
                              </m:sSubSup>
                            </m:e>
                            <m:e>
                              <m:r>
                                <a:rPr lang="id-ID" i="1">
                                  <a:latin typeface="Cambria Math"/>
                                </a:rPr>
                                <m:t>𝑟</m:t>
                              </m:r>
                              <m:r>
                                <a:rPr lang="id-ID" i="1">
                                  <a:latin typeface="Cambria Math"/>
                                </a:rPr>
                                <m:t>(</m:t>
                              </m:r>
                              <m:r>
                                <a:rPr lang="id-ID" i="1">
                                  <a:latin typeface="Cambria Math"/>
                                </a:rPr>
                                <m:t>𝑥</m:t>
                              </m:r>
                              <m:r>
                                <a:rPr lang="id-ID" i="1">
                                  <a:latin typeface="Cambria Math"/>
                                </a:rPr>
                                <m:t>)</m:t>
                              </m:r>
                            </m:e>
                          </m:mr>
                        </m:m>
                      </m:e>
                    </m:d>
                  </m:oMath>
                </a14:m>
                <a:endParaRPr lang="id-ID" dirty="0"/>
              </a:p>
              <a:p>
                <a:r>
                  <a:rPr lang="id-ID" dirty="0"/>
                  <a:t> </a:t>
                </a:r>
              </a:p>
              <a:p>
                <a14:m>
                  <m:oMathPara xmlns:m="http://schemas.openxmlformats.org/officeDocument/2006/math">
                    <m:oMathParaPr>
                      <m:jc m:val="centerGroup"/>
                    </m:oMathParaPr>
                    <m:oMath xmlns:m="http://schemas.openxmlformats.org/officeDocument/2006/math">
                      <m:r>
                        <a:rPr lang="id-ID" i="1"/>
                        <m:t>𝑤</m:t>
                      </m:r>
                      <m:r>
                        <a:rPr lang="id-ID" i="1"/>
                        <m:t>=</m:t>
                      </m:r>
                      <m:d>
                        <m:dPr>
                          <m:begChr m:val="|"/>
                          <m:endChr m:val="|"/>
                          <m:ctrlPr>
                            <a:rPr lang="id-ID" i="1"/>
                          </m:ctrlPr>
                        </m:dPr>
                        <m:e>
                          <m:m>
                            <m:mPr>
                              <m:mcs>
                                <m:mc>
                                  <m:mcPr>
                                    <m:count m:val="2"/>
                                    <m:mcJc m:val="center"/>
                                  </m:mcPr>
                                </m:mc>
                              </m:mcs>
                              <m:ctrlPr>
                                <a:rPr lang="id-ID" i="1"/>
                              </m:ctrlPr>
                            </m:mPr>
                            <m:mr>
                              <m:e>
                                <m:sSub>
                                  <m:sSubPr>
                                    <m:ctrlPr>
                                      <a:rPr lang="id-ID" i="1"/>
                                    </m:ctrlPr>
                                  </m:sSubPr>
                                  <m:e>
                                    <m:r>
                                      <a:rPr lang="id-ID" i="1"/>
                                      <m:t>𝑦</m:t>
                                    </m:r>
                                  </m:e>
                                  <m:sub>
                                    <m:r>
                                      <a:rPr lang="id-ID" i="1"/>
                                      <m:t>1</m:t>
                                    </m:r>
                                  </m:sub>
                                </m:sSub>
                              </m:e>
                              <m:e>
                                <m:sSub>
                                  <m:sSubPr>
                                    <m:ctrlPr>
                                      <a:rPr lang="id-ID" i="1"/>
                                    </m:ctrlPr>
                                  </m:sSubPr>
                                  <m:e>
                                    <m:r>
                                      <a:rPr lang="id-ID" i="1"/>
                                      <m:t>𝑦</m:t>
                                    </m:r>
                                  </m:e>
                                  <m:sub>
                                    <m:r>
                                      <a:rPr lang="id-ID" i="1"/>
                                      <m:t>2</m:t>
                                    </m:r>
                                  </m:sub>
                                </m:sSub>
                              </m:e>
                            </m:mr>
                            <m:mr>
                              <m:e>
                                <m:sSubSup>
                                  <m:sSubSupPr>
                                    <m:ctrlPr>
                                      <a:rPr lang="id-ID" i="1"/>
                                    </m:ctrlPr>
                                  </m:sSubSupPr>
                                  <m:e>
                                    <m:r>
                                      <a:rPr lang="id-ID" i="1"/>
                                      <m:t>𝑦</m:t>
                                    </m:r>
                                  </m:e>
                                  <m:sub>
                                    <m:r>
                                      <a:rPr lang="id-ID" i="1"/>
                                      <m:t>1</m:t>
                                    </m:r>
                                  </m:sub>
                                  <m:sup>
                                    <m:r>
                                      <a:rPr lang="id-ID" i="1"/>
                                      <m:t>′</m:t>
                                    </m:r>
                                  </m:sup>
                                </m:sSubSup>
                              </m:e>
                              <m:e>
                                <m:sSubSup>
                                  <m:sSubSupPr>
                                    <m:ctrlPr>
                                      <a:rPr lang="id-ID" i="1"/>
                                    </m:ctrlPr>
                                  </m:sSubSupPr>
                                  <m:e>
                                    <m:r>
                                      <a:rPr lang="id-ID" i="1"/>
                                      <m:t>𝑦</m:t>
                                    </m:r>
                                  </m:e>
                                  <m:sub>
                                    <m:r>
                                      <a:rPr lang="id-ID" i="1"/>
                                      <m:t>2</m:t>
                                    </m:r>
                                  </m:sub>
                                  <m:sup>
                                    <m:r>
                                      <a:rPr lang="id-ID" i="1"/>
                                      <m:t>′</m:t>
                                    </m:r>
                                  </m:sup>
                                </m:sSubSup>
                              </m:e>
                            </m:mr>
                          </m:m>
                        </m:e>
                      </m:d>
                      <m:r>
                        <a:rPr lang="id-ID" i="1"/>
                        <m:t>=</m:t>
                      </m:r>
                      <m:d>
                        <m:dPr>
                          <m:begChr m:val="|"/>
                          <m:endChr m:val="|"/>
                          <m:ctrlPr>
                            <a:rPr lang="id-ID" i="1"/>
                          </m:ctrlPr>
                        </m:dPr>
                        <m:e>
                          <m:m>
                            <m:mPr>
                              <m:mcs>
                                <m:mc>
                                  <m:mcPr>
                                    <m:count m:val="2"/>
                                    <m:mcJc m:val="center"/>
                                  </m:mcPr>
                                </m:mc>
                              </m:mcs>
                              <m:ctrlPr>
                                <a:rPr lang="id-ID" i="1"/>
                              </m:ctrlPr>
                            </m:mPr>
                            <m:mr>
                              <m:e>
                                <m:sSup>
                                  <m:sSupPr>
                                    <m:ctrlPr>
                                      <a:rPr lang="id-ID" i="1"/>
                                    </m:ctrlPr>
                                  </m:sSupPr>
                                  <m:e>
                                    <m:r>
                                      <a:rPr lang="id-ID" i="1"/>
                                      <m:t>𝑒</m:t>
                                    </m:r>
                                  </m:e>
                                  <m:sup>
                                    <m:r>
                                      <a:rPr lang="id-ID" i="1"/>
                                      <m:t>2</m:t>
                                    </m:r>
                                    <m:r>
                                      <a:rPr lang="id-ID" i="1"/>
                                      <m:t>𝑥</m:t>
                                    </m:r>
                                  </m:sup>
                                </m:sSup>
                              </m:e>
                              <m:e>
                                <m:sSup>
                                  <m:sSupPr>
                                    <m:ctrlPr>
                                      <a:rPr lang="id-ID" i="1"/>
                                    </m:ctrlPr>
                                  </m:sSupPr>
                                  <m:e>
                                    <m:r>
                                      <a:rPr lang="id-ID" i="1"/>
                                      <m:t>𝑒</m:t>
                                    </m:r>
                                  </m:e>
                                  <m:sup>
                                    <m:r>
                                      <a:rPr lang="id-ID" i="1"/>
                                      <m:t>−</m:t>
                                    </m:r>
                                    <m:r>
                                      <a:rPr lang="id-ID" i="1"/>
                                      <m:t>𝑥</m:t>
                                    </m:r>
                                  </m:sup>
                                </m:sSup>
                              </m:e>
                            </m:mr>
                            <m:mr>
                              <m:e>
                                <m:sSup>
                                  <m:sSupPr>
                                    <m:ctrlPr>
                                      <a:rPr lang="id-ID" i="1"/>
                                    </m:ctrlPr>
                                  </m:sSupPr>
                                  <m:e>
                                    <m:r>
                                      <a:rPr lang="id-ID" i="1"/>
                                      <m:t>2</m:t>
                                    </m:r>
                                    <m:r>
                                      <a:rPr lang="id-ID" i="1"/>
                                      <m:t>𝑒</m:t>
                                    </m:r>
                                  </m:e>
                                  <m:sup>
                                    <m:r>
                                      <a:rPr lang="id-ID" i="1"/>
                                      <m:t>2</m:t>
                                    </m:r>
                                    <m:r>
                                      <a:rPr lang="id-ID" i="1"/>
                                      <m:t>𝑥</m:t>
                                    </m:r>
                                  </m:sup>
                                </m:sSup>
                              </m:e>
                              <m:e>
                                <m:sSup>
                                  <m:sSupPr>
                                    <m:ctrlPr>
                                      <a:rPr lang="id-ID" i="1"/>
                                    </m:ctrlPr>
                                  </m:sSupPr>
                                  <m:e>
                                    <m:r>
                                      <a:rPr lang="id-ID" i="1"/>
                                      <m:t>−</m:t>
                                    </m:r>
                                    <m:r>
                                      <a:rPr lang="id-ID" i="1"/>
                                      <m:t>𝑒</m:t>
                                    </m:r>
                                  </m:e>
                                  <m:sup>
                                    <m:r>
                                      <a:rPr lang="id-ID" i="1"/>
                                      <m:t>−</m:t>
                                    </m:r>
                                    <m:r>
                                      <a:rPr lang="id-ID" i="1"/>
                                      <m:t>𝑥</m:t>
                                    </m:r>
                                  </m:sup>
                                </m:sSup>
                              </m:e>
                            </m:mr>
                          </m:m>
                        </m:e>
                      </m:d>
                      <m:r>
                        <a:rPr lang="id-ID" i="1"/>
                        <m:t>=</m:t>
                      </m:r>
                      <m:sSup>
                        <m:sSupPr>
                          <m:ctrlPr>
                            <a:rPr lang="id-ID" i="1"/>
                          </m:ctrlPr>
                        </m:sSupPr>
                        <m:e>
                          <m:r>
                            <a:rPr lang="id-ID" i="1"/>
                            <m:t>(</m:t>
                          </m:r>
                          <m:r>
                            <a:rPr lang="id-ID" i="1"/>
                            <m:t>𝑒</m:t>
                          </m:r>
                        </m:e>
                        <m:sup>
                          <m:r>
                            <a:rPr lang="id-ID" i="1"/>
                            <m:t>2</m:t>
                          </m:r>
                          <m:r>
                            <a:rPr lang="id-ID" i="1"/>
                            <m:t>𝑥</m:t>
                          </m:r>
                        </m:sup>
                      </m:sSup>
                      <m:r>
                        <a:rPr lang="id-ID" i="1"/>
                        <m:t>.</m:t>
                      </m:r>
                      <m:sSup>
                        <m:sSupPr>
                          <m:ctrlPr>
                            <a:rPr lang="id-ID" i="1"/>
                          </m:ctrlPr>
                        </m:sSupPr>
                        <m:e>
                          <m:sSup>
                            <m:sSupPr>
                              <m:ctrlPr>
                                <a:rPr lang="id-ID" i="1"/>
                              </m:ctrlPr>
                            </m:sSupPr>
                            <m:e>
                              <m:r>
                                <a:rPr lang="id-ID" i="1"/>
                                <m:t>−</m:t>
                              </m:r>
                              <m:r>
                                <a:rPr lang="id-ID" i="1"/>
                                <m:t>𝑒</m:t>
                              </m:r>
                            </m:e>
                            <m:sup>
                              <m:r>
                                <a:rPr lang="id-ID" i="1"/>
                                <m:t>−</m:t>
                              </m:r>
                              <m:r>
                                <a:rPr lang="id-ID" i="1"/>
                                <m:t>𝑥</m:t>
                              </m:r>
                            </m:sup>
                          </m:sSup>
                          <m:r>
                            <a:rPr lang="id-ID" i="1"/>
                            <m:t>)−</m:t>
                          </m:r>
                          <m:d>
                            <m:dPr>
                              <m:ctrlPr>
                                <a:rPr lang="id-ID" i="1"/>
                              </m:ctrlPr>
                            </m:dPr>
                            <m:e>
                              <m:sSup>
                                <m:sSupPr>
                                  <m:ctrlPr>
                                    <a:rPr lang="id-ID" i="1"/>
                                  </m:ctrlPr>
                                </m:sSupPr>
                                <m:e>
                                  <m:r>
                                    <a:rPr lang="id-ID" i="1"/>
                                    <m:t>2</m:t>
                                  </m:r>
                                  <m:r>
                                    <a:rPr lang="id-ID" i="1"/>
                                    <m:t>𝑒</m:t>
                                  </m:r>
                                </m:e>
                                <m:sup>
                                  <m:r>
                                    <a:rPr lang="id-ID" i="1"/>
                                    <m:t>2</m:t>
                                  </m:r>
                                  <m:r>
                                    <a:rPr lang="id-ID" i="1"/>
                                    <m:t>𝑥</m:t>
                                  </m:r>
                                </m:sup>
                              </m:sSup>
                              <m:r>
                                <a:rPr lang="id-ID" i="1"/>
                                <m:t>.</m:t>
                              </m:r>
                              <m:sSup>
                                <m:sSupPr>
                                  <m:ctrlPr>
                                    <a:rPr lang="id-ID" i="1"/>
                                  </m:ctrlPr>
                                </m:sSupPr>
                                <m:e>
                                  <m:r>
                                    <a:rPr lang="id-ID" i="1"/>
                                    <m:t>𝑒</m:t>
                                  </m:r>
                                </m:e>
                                <m:sup>
                                  <m:r>
                                    <a:rPr lang="id-ID" i="1"/>
                                    <m:t>−</m:t>
                                  </m:r>
                                  <m:r>
                                    <a:rPr lang="id-ID" i="1"/>
                                    <m:t>𝑥</m:t>
                                  </m:r>
                                </m:sup>
                              </m:sSup>
                            </m:e>
                          </m:d>
                          <m:r>
                            <a:rPr lang="id-ID" i="1"/>
                            <m:t>=−</m:t>
                          </m:r>
                          <m:r>
                            <a:rPr lang="id-ID" i="1"/>
                            <m:t>𝑒</m:t>
                          </m:r>
                        </m:e>
                        <m:sup>
                          <m:r>
                            <a:rPr lang="id-ID" i="1"/>
                            <m:t>𝑥</m:t>
                          </m:r>
                        </m:sup>
                      </m:sSup>
                      <m:r>
                        <a:rPr lang="id-ID" i="1"/>
                        <m:t>−</m:t>
                      </m:r>
                      <m:sSup>
                        <m:sSupPr>
                          <m:ctrlPr>
                            <a:rPr lang="id-ID" i="1"/>
                          </m:ctrlPr>
                        </m:sSupPr>
                        <m:e>
                          <m:r>
                            <a:rPr lang="id-ID" i="1"/>
                            <m:t>2</m:t>
                          </m:r>
                          <m:r>
                            <a:rPr lang="id-ID" i="1"/>
                            <m:t>𝑒</m:t>
                          </m:r>
                        </m:e>
                        <m:sup>
                          <m:r>
                            <a:rPr lang="id-ID" i="1"/>
                            <m:t>𝑥</m:t>
                          </m:r>
                        </m:sup>
                      </m:sSup>
                      <m:r>
                        <a:rPr lang="id-ID" i="1"/>
                        <m:t>=</m:t>
                      </m:r>
                      <m:sSup>
                        <m:sSupPr>
                          <m:ctrlPr>
                            <a:rPr lang="id-ID" i="1"/>
                          </m:ctrlPr>
                        </m:sSupPr>
                        <m:e>
                          <m:r>
                            <a:rPr lang="id-ID" i="1"/>
                            <m:t>−3</m:t>
                          </m:r>
                          <m:r>
                            <a:rPr lang="id-ID" i="1"/>
                            <m:t>𝑒</m:t>
                          </m:r>
                        </m:e>
                        <m:sup>
                          <m:r>
                            <a:rPr lang="id-ID" i="1"/>
                            <m:t>𝑥</m:t>
                          </m:r>
                        </m:sup>
                      </m:sSup>
                    </m:oMath>
                  </m:oMathPara>
                </a14:m>
                <a:endParaRPr lang="id-ID" dirty="0"/>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𝑤</m:t>
                          </m:r>
                        </m:e>
                        <m:sub>
                          <m:r>
                            <a:rPr lang="id-ID" i="1">
                              <a:latin typeface="Cambria Math"/>
                            </a:rPr>
                            <m:t>1</m:t>
                          </m:r>
                        </m:sub>
                      </m:sSub>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r>
                                  <a:rPr lang="id-ID" i="1">
                                    <a:latin typeface="Cambria Math"/>
                                  </a:rPr>
                                  <m:t>0</m:t>
                                </m:r>
                              </m:e>
                              <m:e>
                                <m:sSub>
                                  <m:sSubPr>
                                    <m:ctrlPr>
                                      <a:rPr lang="id-ID" i="1">
                                        <a:latin typeface="Cambria Math"/>
                                      </a:rPr>
                                    </m:ctrlPr>
                                  </m:sSubPr>
                                  <m:e>
                                    <m:r>
                                      <a:rPr lang="id-ID" i="1">
                                        <a:latin typeface="Cambria Math"/>
                                      </a:rPr>
                                      <m:t>𝑦</m:t>
                                    </m:r>
                                  </m:e>
                                  <m:sub>
                                    <m:r>
                                      <a:rPr lang="id-ID" i="1">
                                        <a:latin typeface="Cambria Math"/>
                                      </a:rPr>
                                      <m:t>2</m:t>
                                    </m:r>
                                  </m:sub>
                                </m:sSub>
                              </m:e>
                            </m:mr>
                            <m:mr>
                              <m:e>
                                <m:r>
                                  <a:rPr lang="id-ID" i="1">
                                    <a:latin typeface="Cambria Math"/>
                                  </a:rPr>
                                  <m:t>𝑟</m:t>
                                </m:r>
                                <m:r>
                                  <a:rPr lang="id-ID" i="1">
                                    <a:latin typeface="Cambria Math"/>
                                  </a:rPr>
                                  <m:t>(</m:t>
                                </m:r>
                                <m:r>
                                  <a:rPr lang="id-ID" i="1">
                                    <a:latin typeface="Cambria Math"/>
                                  </a:rPr>
                                  <m:t>𝑥</m:t>
                                </m:r>
                                <m:r>
                                  <a:rPr lang="id-ID" i="1">
                                    <a:latin typeface="Cambria Math"/>
                                  </a:rPr>
                                  <m:t>)</m:t>
                                </m:r>
                              </m:e>
                              <m:e>
                                <m:sSubSup>
                                  <m:sSubSupPr>
                                    <m:ctrlPr>
                                      <a:rPr lang="id-ID" i="1">
                                        <a:latin typeface="Cambria Math"/>
                                      </a:rPr>
                                    </m:ctrlPr>
                                  </m:sSubSupPr>
                                  <m:e>
                                    <m:r>
                                      <a:rPr lang="id-ID" i="1">
                                        <a:latin typeface="Cambria Math"/>
                                      </a:rPr>
                                      <m:t>𝑦</m:t>
                                    </m:r>
                                  </m:e>
                                  <m:sub>
                                    <m:r>
                                      <a:rPr lang="id-ID" i="1">
                                        <a:latin typeface="Cambria Math"/>
                                      </a:rPr>
                                      <m:t>2</m:t>
                                    </m:r>
                                  </m:sub>
                                  <m:sup>
                                    <m:r>
                                      <a:rPr lang="id-ID" i="1">
                                        <a:latin typeface="Cambria Math"/>
                                      </a:rPr>
                                      <m:t>′</m:t>
                                    </m:r>
                                  </m:sup>
                                </m:sSubSup>
                              </m:e>
                            </m:mr>
                          </m:m>
                        </m:e>
                      </m:d>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r>
                                  <a:rPr lang="id-ID" i="1">
                                    <a:latin typeface="Cambria Math"/>
                                  </a:rPr>
                                  <m:t>0</m:t>
                                </m:r>
                              </m:e>
                              <m:e>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e>
                            </m:mr>
                            <m:mr>
                              <m:e>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e>
                              <m:e>
                                <m:sSup>
                                  <m:sSupPr>
                                    <m:ctrlPr>
                                      <a:rPr lang="id-ID" i="1">
                                        <a:latin typeface="Cambria Math"/>
                                      </a:rPr>
                                    </m:ctrlPr>
                                  </m:sSupPr>
                                  <m:e>
                                    <m:r>
                                      <a:rPr lang="id-ID" i="1">
                                        <a:latin typeface="Cambria Math"/>
                                      </a:rPr>
                                      <m:t>−</m:t>
                                    </m:r>
                                    <m:r>
                                      <a:rPr lang="id-ID" i="1">
                                        <a:latin typeface="Cambria Math"/>
                                      </a:rPr>
                                      <m:t>𝑒</m:t>
                                    </m:r>
                                  </m:e>
                                  <m:sup>
                                    <m:r>
                                      <a:rPr lang="id-ID" i="1">
                                        <a:latin typeface="Cambria Math"/>
                                      </a:rPr>
                                      <m:t>−</m:t>
                                    </m:r>
                                    <m:r>
                                      <a:rPr lang="id-ID" i="1">
                                        <a:latin typeface="Cambria Math"/>
                                      </a:rPr>
                                      <m:t>𝑥</m:t>
                                    </m:r>
                                  </m:sup>
                                </m:sSup>
                              </m:e>
                            </m:mr>
                          </m:m>
                        </m:e>
                      </m:d>
                      <m:r>
                        <a:rPr lang="id-ID" i="1">
                          <a:latin typeface="Cambria Math"/>
                        </a:rPr>
                        <m:t>=</m:t>
                      </m:r>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oMath>
                  </m:oMathPara>
                </a14:m>
                <a:endParaRPr lang="id-ID" dirty="0"/>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𝑤</m:t>
                          </m:r>
                        </m:e>
                        <m:sub>
                          <m:r>
                            <a:rPr lang="id-ID" i="1">
                              <a:latin typeface="Cambria Math"/>
                            </a:rPr>
                            <m:t>2</m:t>
                          </m:r>
                        </m:sub>
                      </m:sSub>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sSub>
                                  <m:sSubPr>
                                    <m:ctrlPr>
                                      <a:rPr lang="id-ID" i="1">
                                        <a:latin typeface="Cambria Math"/>
                                      </a:rPr>
                                    </m:ctrlPr>
                                  </m:sSubPr>
                                  <m:e>
                                    <m:r>
                                      <a:rPr lang="id-ID" i="1">
                                        <a:latin typeface="Cambria Math"/>
                                      </a:rPr>
                                      <m:t>𝑦</m:t>
                                    </m:r>
                                  </m:e>
                                  <m:sub>
                                    <m:r>
                                      <a:rPr lang="id-ID" i="1">
                                        <a:latin typeface="Cambria Math"/>
                                      </a:rPr>
                                      <m:t>1</m:t>
                                    </m:r>
                                  </m:sub>
                                </m:sSub>
                              </m:e>
                              <m:e>
                                <m:r>
                                  <a:rPr lang="id-ID" i="1">
                                    <a:latin typeface="Cambria Math"/>
                                  </a:rPr>
                                  <m:t>0</m:t>
                                </m:r>
                              </m:e>
                            </m:mr>
                            <m:mr>
                              <m:e>
                                <m:sSubSup>
                                  <m:sSubSupPr>
                                    <m:ctrlPr>
                                      <a:rPr lang="id-ID" i="1">
                                        <a:latin typeface="Cambria Math"/>
                                      </a:rPr>
                                    </m:ctrlPr>
                                  </m:sSubSupPr>
                                  <m:e>
                                    <m:r>
                                      <a:rPr lang="id-ID" i="1">
                                        <a:latin typeface="Cambria Math"/>
                                      </a:rPr>
                                      <m:t>𝑦</m:t>
                                    </m:r>
                                  </m:e>
                                  <m:sub>
                                    <m:r>
                                      <a:rPr lang="id-ID" i="1">
                                        <a:latin typeface="Cambria Math"/>
                                      </a:rPr>
                                      <m:t>1</m:t>
                                    </m:r>
                                  </m:sub>
                                  <m:sup>
                                    <m:r>
                                      <a:rPr lang="id-ID" i="1">
                                        <a:latin typeface="Cambria Math"/>
                                      </a:rPr>
                                      <m:t>′</m:t>
                                    </m:r>
                                  </m:sup>
                                </m:sSubSup>
                              </m:e>
                              <m:e>
                                <m:r>
                                  <a:rPr lang="id-ID" i="1">
                                    <a:latin typeface="Cambria Math"/>
                                  </a:rPr>
                                  <m:t>𝑟</m:t>
                                </m:r>
                                <m:r>
                                  <a:rPr lang="id-ID" i="1">
                                    <a:latin typeface="Cambria Math"/>
                                  </a:rPr>
                                  <m:t>(</m:t>
                                </m:r>
                                <m:r>
                                  <a:rPr lang="id-ID" i="1">
                                    <a:latin typeface="Cambria Math"/>
                                  </a:rPr>
                                  <m:t>𝑥</m:t>
                                </m:r>
                                <m:r>
                                  <a:rPr lang="id-ID" i="1">
                                    <a:latin typeface="Cambria Math"/>
                                  </a:rPr>
                                  <m:t>)</m:t>
                                </m:r>
                              </m:e>
                            </m:mr>
                          </m:m>
                        </m:e>
                      </m:d>
                      <m:r>
                        <a:rPr lang="id-ID" i="1">
                          <a:latin typeface="Cambria Math"/>
                        </a:rPr>
                        <m:t>=</m:t>
                      </m:r>
                      <m:d>
                        <m:dPr>
                          <m:begChr m:val="|"/>
                          <m:endChr m:val="|"/>
                          <m:ctrlPr>
                            <a:rPr lang="id-ID" i="1">
                              <a:latin typeface="Cambria Math"/>
                            </a:rPr>
                          </m:ctrlPr>
                        </m:dPr>
                        <m:e>
                          <m:m>
                            <m:mPr>
                              <m:mcs>
                                <m:mc>
                                  <m:mcPr>
                                    <m:count m:val="2"/>
                                    <m:mcJc m:val="center"/>
                                  </m:mcPr>
                                </m:mc>
                              </m:mcs>
                              <m:ctrlPr>
                                <a:rPr lang="id-ID" i="1">
                                  <a:latin typeface="Cambria Math"/>
                                </a:rPr>
                              </m:ctrlPr>
                            </m:mPr>
                            <m:mr>
                              <m:e>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e>
                              <m:e>
                                <m:r>
                                  <a:rPr lang="id-ID" i="1">
                                    <a:latin typeface="Cambria Math"/>
                                  </a:rPr>
                                  <m:t>0</m:t>
                                </m:r>
                              </m:e>
                            </m:mr>
                            <m:mr>
                              <m:e>
                                <m:sSup>
                                  <m:sSupPr>
                                    <m:ctrlPr>
                                      <a:rPr lang="id-ID" i="1">
                                        <a:latin typeface="Cambria Math"/>
                                      </a:rPr>
                                    </m:ctrlPr>
                                  </m:sSupPr>
                                  <m:e>
                                    <m:r>
                                      <a:rPr lang="id-ID" i="1">
                                        <a:latin typeface="Cambria Math"/>
                                      </a:rPr>
                                      <m:t>2</m:t>
                                    </m:r>
                                    <m:r>
                                      <a:rPr lang="id-ID" i="1">
                                        <a:latin typeface="Cambria Math"/>
                                      </a:rPr>
                                      <m:t>𝑒</m:t>
                                    </m:r>
                                  </m:e>
                                  <m:sup>
                                    <m:r>
                                      <a:rPr lang="id-ID" i="1">
                                        <a:latin typeface="Cambria Math"/>
                                      </a:rPr>
                                      <m:t>2</m:t>
                                    </m:r>
                                    <m:r>
                                      <a:rPr lang="id-ID" i="1">
                                        <a:latin typeface="Cambria Math"/>
                                      </a:rPr>
                                      <m:t>𝑥</m:t>
                                    </m:r>
                                  </m:sup>
                                </m:sSup>
                              </m:e>
                              <m:e>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e>
                            </m:mr>
                          </m:m>
                        </m:e>
                      </m:d>
                      <m:r>
                        <a:rPr lang="id-ID" i="1">
                          <a:latin typeface="Cambria Math"/>
                        </a:rPr>
                        <m:t>=</m:t>
                      </m:r>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oMath>
                  </m:oMathPara>
                </a14:m>
                <a:endParaRPr lang="id-ID"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62"/>
                </a:stretch>
              </a:blipFill>
            </p:spPr>
            <p:txBody>
              <a:bodyPr/>
              <a:lstStyle/>
              <a:p>
                <a:r>
                  <a:rPr lang="id-ID">
                    <a:noFill/>
                  </a:rPr>
                  <a:t> </a:t>
                </a:r>
              </a:p>
            </p:txBody>
          </p:sp>
        </mc:Fallback>
      </mc:AlternateContent>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5694314"/>
      </p:ext>
    </p:extLst>
  </p:cSld>
  <p:clrMapOvr>
    <a:masterClrMapping/>
  </p:clrMapOvr>
  <mc:AlternateContent xmlns:mc="http://schemas.openxmlformats.org/markup-compatibility/2006">
    <mc:Choice xmlns:p14="http://schemas.microsoft.com/office/powerpoint/2010/main" Requires="p14">
      <p:transition spd="slow" p14:dur="2000" advTm="222863"/>
    </mc:Choice>
    <mc:Fallback>
      <p:transition spd="slow" advTm="22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id-ID" i="1">
                              <a:latin typeface="Cambria Math"/>
                            </a:rPr>
                          </m:ctrlPr>
                        </m:sSubPr>
                        <m:e>
                          <m:r>
                            <a:rPr lang="id-ID" i="1">
                              <a:latin typeface="Cambria Math"/>
                            </a:rPr>
                            <m:t>𝑢</m:t>
                          </m:r>
                        </m:e>
                        <m:sub>
                          <m:r>
                            <a:rPr lang="id-ID" i="1">
                              <a:latin typeface="Cambria Math"/>
                            </a:rPr>
                            <m:t>1</m:t>
                          </m:r>
                        </m:sub>
                      </m:sSub>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f>
                                <m:fPr>
                                  <m:ctrlPr>
                                    <a:rPr lang="id-ID" i="1">
                                      <a:latin typeface="Cambria Math"/>
                                    </a:rPr>
                                  </m:ctrlPr>
                                </m:fPr>
                                <m:num>
                                  <m:sSub>
                                    <m:sSubPr>
                                      <m:ctrlPr>
                                        <a:rPr lang="id-ID" i="1">
                                          <a:latin typeface="Cambria Math"/>
                                        </a:rPr>
                                      </m:ctrlPr>
                                    </m:sSubPr>
                                    <m:e>
                                      <m:r>
                                        <a:rPr lang="id-ID" i="1">
                                          <a:latin typeface="Cambria Math"/>
                                        </a:rPr>
                                        <m:t>𝑤</m:t>
                                      </m:r>
                                    </m:e>
                                    <m:sub>
                                      <m:r>
                                        <a:rPr lang="id-ID" i="1">
                                          <a:latin typeface="Cambria Math"/>
                                        </a:rPr>
                                        <m:t>1</m:t>
                                      </m:r>
                                    </m:sub>
                                  </m:sSub>
                                </m:num>
                                <m:den>
                                  <m:r>
                                    <a:rPr lang="id-ID" i="1">
                                      <a:latin typeface="Cambria Math"/>
                                    </a:rPr>
                                    <m:t>𝑤</m:t>
                                  </m:r>
                                </m:den>
                              </m:f>
                            </m:e>
                          </m:d>
                          <m:r>
                            <a:rPr lang="id-ID" i="1">
                              <a:latin typeface="Cambria Math"/>
                            </a:rPr>
                            <m:t>𝑑𝑥</m:t>
                          </m:r>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f>
                                    <m:fPr>
                                      <m:ctrlPr>
                                        <a:rPr lang="id-ID" i="1">
                                          <a:latin typeface="Cambria Math"/>
                                        </a:rPr>
                                      </m:ctrlPr>
                                    </m:fPr>
                                    <m:num>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num>
                                    <m:den>
                                      <m:sSup>
                                        <m:sSupPr>
                                          <m:ctrlPr>
                                            <a:rPr lang="id-ID" i="1">
                                              <a:latin typeface="Cambria Math"/>
                                            </a:rPr>
                                          </m:ctrlPr>
                                        </m:sSupPr>
                                        <m:e>
                                          <m:r>
                                            <a:rPr lang="id-ID" i="1">
                                              <a:latin typeface="Cambria Math"/>
                                            </a:rPr>
                                            <m:t>−3</m:t>
                                          </m:r>
                                          <m:r>
                                            <a:rPr lang="id-ID" i="1">
                                              <a:latin typeface="Cambria Math"/>
                                            </a:rPr>
                                            <m:t>𝑒</m:t>
                                          </m:r>
                                        </m:e>
                                        <m:sup>
                                          <m:r>
                                            <a:rPr lang="id-ID" i="1">
                                              <a:latin typeface="Cambria Math"/>
                                            </a:rPr>
                                            <m:t>𝑥</m:t>
                                          </m:r>
                                        </m:sup>
                                      </m:sSup>
                                    </m:den>
                                  </m:f>
                                </m:e>
                              </m:d>
                              <m:r>
                                <a:rPr lang="id-ID" i="1">
                                  <a:latin typeface="Cambria Math"/>
                                </a:rPr>
                                <m:t>𝑑𝑥</m:t>
                              </m:r>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f>
                                        <m:fPr>
                                          <m:ctrlPr>
                                            <a:rPr lang="id-ID" i="1">
                                              <a:latin typeface="Cambria Math"/>
                                            </a:rPr>
                                          </m:ctrlPr>
                                        </m:fPr>
                                        <m:num>
                                          <m:r>
                                            <a:rPr lang="id-ID" i="1">
                                              <a:latin typeface="Cambria Math"/>
                                            </a:rPr>
                                            <m:t>4</m:t>
                                          </m:r>
                                        </m:num>
                                        <m:den>
                                          <m:r>
                                            <a:rPr lang="id-ID" i="1">
                                              <a:latin typeface="Cambria Math"/>
                                            </a:rPr>
                                            <m:t>3</m:t>
                                          </m:r>
                                        </m:den>
                                      </m:f>
                                      <m:sSup>
                                        <m:sSupPr>
                                          <m:ctrlPr>
                                            <a:rPr lang="id-ID" i="1">
                                              <a:latin typeface="Cambria Math"/>
                                            </a:rPr>
                                          </m:ctrlPr>
                                        </m:sSupPr>
                                        <m:e>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e>
                                  </m:d>
                                  <m:r>
                                    <a:rPr lang="id-ID" i="1">
                                      <a:latin typeface="Cambria Math"/>
                                    </a:rPr>
                                    <m:t>=−</m:t>
                                  </m:r>
                                  <m:f>
                                    <m:fPr>
                                      <m:ctrlPr>
                                        <a:rPr lang="id-ID" i="1">
                                          <a:latin typeface="Cambria Math"/>
                                        </a:rPr>
                                      </m:ctrlPr>
                                    </m:fPr>
                                    <m:num>
                                      <m:r>
                                        <a:rPr lang="id-ID" i="1">
                                          <a:latin typeface="Cambria Math"/>
                                        </a:rPr>
                                        <m:t>1</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2</m:t>
                                          </m:r>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+1</m:t>
                                      </m:r>
                                    </m:e>
                                  </m:d>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e>
                              </m:nary>
                            </m:e>
                          </m:nary>
                        </m:e>
                      </m:nary>
                    </m:oMath>
                  </m:oMathPara>
                </a14:m>
                <a:endParaRPr lang="id-ID" dirty="0"/>
              </a:p>
              <a:p>
                <a:pPr/>
                <a14:m>
                  <m:oMathPara xmlns:m="http://schemas.openxmlformats.org/officeDocument/2006/math">
                    <m:oMathParaPr>
                      <m:jc m:val="centerGroup"/>
                    </m:oMathParaPr>
                    <m:oMath xmlns:m="http://schemas.openxmlformats.org/officeDocument/2006/math">
                      <m:sSub>
                        <m:sSubPr>
                          <m:ctrlPr>
                            <a:rPr lang="id-ID" i="1">
                              <a:latin typeface="Cambria Math"/>
                            </a:rPr>
                          </m:ctrlPr>
                        </m:sSubPr>
                        <m:e>
                          <m:r>
                            <a:rPr lang="id-ID" i="1">
                              <a:latin typeface="Cambria Math"/>
                            </a:rPr>
                            <m:t>𝑢</m:t>
                          </m:r>
                        </m:e>
                        <m:sub>
                          <m:r>
                            <a:rPr lang="id-ID" i="1">
                              <a:latin typeface="Cambria Math"/>
                            </a:rPr>
                            <m:t>2</m:t>
                          </m:r>
                        </m:sub>
                      </m:sSub>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f>
                                <m:fPr>
                                  <m:ctrlPr>
                                    <a:rPr lang="id-ID" i="1">
                                      <a:latin typeface="Cambria Math"/>
                                    </a:rPr>
                                  </m:ctrlPr>
                                </m:fPr>
                                <m:num>
                                  <m:sSub>
                                    <m:sSubPr>
                                      <m:ctrlPr>
                                        <a:rPr lang="id-ID" i="1">
                                          <a:latin typeface="Cambria Math"/>
                                        </a:rPr>
                                      </m:ctrlPr>
                                    </m:sSubPr>
                                    <m:e>
                                      <m:r>
                                        <a:rPr lang="id-ID" i="1">
                                          <a:latin typeface="Cambria Math"/>
                                        </a:rPr>
                                        <m:t>𝑤</m:t>
                                      </m:r>
                                    </m:e>
                                    <m:sub>
                                      <m:r>
                                        <a:rPr lang="id-ID" i="1">
                                          <a:latin typeface="Cambria Math"/>
                                        </a:rPr>
                                        <m:t>2</m:t>
                                      </m:r>
                                    </m:sub>
                                  </m:sSub>
                                </m:num>
                                <m:den>
                                  <m:r>
                                    <a:rPr lang="id-ID" i="1">
                                      <a:latin typeface="Cambria Math"/>
                                    </a:rPr>
                                    <m:t>𝑤</m:t>
                                  </m:r>
                                </m:den>
                              </m:f>
                            </m:e>
                          </m:d>
                          <m:r>
                            <a:rPr lang="id-ID" i="1">
                              <a:latin typeface="Cambria Math"/>
                            </a:rPr>
                            <m:t>𝑑𝑥</m:t>
                          </m:r>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f>
                                    <m:fPr>
                                      <m:ctrlPr>
                                        <a:rPr lang="id-ID" i="1">
                                          <a:latin typeface="Cambria Math"/>
                                        </a:rPr>
                                      </m:ctrlPr>
                                    </m:fPr>
                                    <m:num>
                                      <m:sSup>
                                        <m:sSupPr>
                                          <m:ctrlPr>
                                            <a:rPr lang="id-ID" i="1">
                                              <a:latin typeface="Cambria Math"/>
                                            </a:rPr>
                                          </m:ctrlPr>
                                        </m:sSupPr>
                                        <m:e>
                                          <m:r>
                                            <a:rPr lang="id-ID" i="1">
                                              <a:latin typeface="Cambria Math"/>
                                            </a:rPr>
                                            <m:t>4</m:t>
                                          </m:r>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num>
                                    <m:den>
                                      <m:sSup>
                                        <m:sSupPr>
                                          <m:ctrlPr>
                                            <a:rPr lang="id-ID" i="1">
                                              <a:latin typeface="Cambria Math"/>
                                            </a:rPr>
                                          </m:ctrlPr>
                                        </m:sSupPr>
                                        <m:e>
                                          <m:r>
                                            <a:rPr lang="id-ID" i="1">
                                              <a:latin typeface="Cambria Math"/>
                                            </a:rPr>
                                            <m:t>−3</m:t>
                                          </m:r>
                                          <m:r>
                                            <a:rPr lang="id-ID" i="1">
                                              <a:latin typeface="Cambria Math"/>
                                            </a:rPr>
                                            <m:t>𝑒</m:t>
                                          </m:r>
                                        </m:e>
                                        <m:sup>
                                          <m:r>
                                            <a:rPr lang="id-ID" i="1">
                                              <a:latin typeface="Cambria Math"/>
                                            </a:rPr>
                                            <m:t>𝑥</m:t>
                                          </m:r>
                                        </m:sup>
                                      </m:sSup>
                                    </m:den>
                                  </m:f>
                                </m:e>
                              </m:d>
                              <m:r>
                                <a:rPr lang="id-ID" i="1">
                                  <a:latin typeface="Cambria Math"/>
                                </a:rPr>
                                <m:t>𝑑𝑥</m:t>
                              </m:r>
                              <m:r>
                                <a:rPr lang="id-ID" i="1">
                                  <a:latin typeface="Cambria Math"/>
                                </a:rPr>
                                <m:t>=</m:t>
                              </m:r>
                              <m:nary>
                                <m:naryPr>
                                  <m:limLoc m:val="undOvr"/>
                                  <m:subHide m:val="on"/>
                                  <m:supHide m:val="on"/>
                                  <m:ctrlPr>
                                    <a:rPr lang="id-ID" i="1">
                                      <a:latin typeface="Cambria Math"/>
                                    </a:rPr>
                                  </m:ctrlPr>
                                </m:naryPr>
                                <m:sub/>
                                <m:sup/>
                                <m:e>
                                  <m:d>
                                    <m:dPr>
                                      <m:ctrlPr>
                                        <a:rPr lang="id-ID" i="1">
                                          <a:latin typeface="Cambria Math"/>
                                        </a:rPr>
                                      </m:ctrlPr>
                                    </m:dPr>
                                    <m:e>
                                      <m:r>
                                        <a:rPr lang="id-ID" i="1">
                                          <a:latin typeface="Cambria Math"/>
                                        </a:rPr>
                                        <m:t>−</m:t>
                                      </m:r>
                                      <m:f>
                                        <m:fPr>
                                          <m:ctrlPr>
                                            <a:rPr lang="id-ID" i="1">
                                              <a:latin typeface="Cambria Math"/>
                                            </a:rPr>
                                          </m:ctrlPr>
                                        </m:fPr>
                                        <m:num>
                                          <m:r>
                                            <a:rPr lang="id-ID" i="1">
                                              <a:latin typeface="Cambria Math"/>
                                            </a:rPr>
                                            <m:t>4</m:t>
                                          </m:r>
                                        </m:num>
                                        <m:den>
                                          <m:r>
                                            <a:rPr lang="id-ID" i="1">
                                              <a:latin typeface="Cambria Math"/>
                                            </a:rPr>
                                            <m:t>3</m:t>
                                          </m:r>
                                        </m:den>
                                      </m:f>
                                      <m:sSup>
                                        <m:sSupPr>
                                          <m:ctrlPr>
                                            <a:rPr lang="id-ID" i="1">
                                              <a:latin typeface="Cambria Math"/>
                                            </a:rPr>
                                          </m:ctrlPr>
                                        </m:sSupPr>
                                        <m:e>
                                          <m:r>
                                            <a:rPr lang="id-ID" i="1">
                                              <a:latin typeface="Cambria Math"/>
                                            </a:rPr>
                                            <m:t>𝑥</m:t>
                                          </m:r>
                                        </m:e>
                                        <m:sup>
                                          <m:r>
                                            <a:rPr lang="id-ID" i="1">
                                              <a:latin typeface="Cambria Math"/>
                                            </a:rPr>
                                            <m:t>2</m:t>
                                          </m:r>
                                        </m:sup>
                                      </m:sSup>
                                      <m:sSup>
                                        <m:sSupPr>
                                          <m:ctrlPr>
                                            <a:rPr lang="id-ID" i="1">
                                              <a:latin typeface="Cambria Math"/>
                                            </a:rPr>
                                          </m:ctrlPr>
                                        </m:sSupPr>
                                        <m:e>
                                          <m:r>
                                            <a:rPr lang="id-ID" i="1">
                                              <a:latin typeface="Cambria Math"/>
                                            </a:rPr>
                                            <m:t>𝑒</m:t>
                                          </m:r>
                                        </m:e>
                                        <m:sup>
                                          <m:r>
                                            <a:rPr lang="id-ID" i="1">
                                              <a:latin typeface="Cambria Math"/>
                                            </a:rPr>
                                            <m:t>𝑥</m:t>
                                          </m:r>
                                        </m:sup>
                                      </m:sSup>
                                    </m:e>
                                  </m:d>
                                  <m:r>
                                    <a:rPr lang="id-ID" i="1">
                                      <a:latin typeface="Cambria Math"/>
                                    </a:rPr>
                                    <m:t>=−</m:t>
                                  </m:r>
                                  <m:f>
                                    <m:fPr>
                                      <m:ctrlPr>
                                        <a:rPr lang="id-ID" i="1">
                                          <a:latin typeface="Cambria Math"/>
                                        </a:rPr>
                                      </m:ctrlPr>
                                    </m:fPr>
                                    <m:num>
                                      <m:r>
                                        <a:rPr lang="id-ID" i="1">
                                          <a:latin typeface="Cambria Math"/>
                                        </a:rPr>
                                        <m:t>4</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+2</m:t>
                                      </m:r>
                                    </m:e>
                                  </m:d>
                                  <m:sSup>
                                    <m:sSupPr>
                                      <m:ctrlPr>
                                        <a:rPr lang="id-ID" i="1">
                                          <a:latin typeface="Cambria Math"/>
                                        </a:rPr>
                                      </m:ctrlPr>
                                    </m:sSupPr>
                                    <m:e>
                                      <m:r>
                                        <a:rPr lang="id-ID" i="1">
                                          <a:latin typeface="Cambria Math"/>
                                        </a:rPr>
                                        <m:t>𝑒</m:t>
                                      </m:r>
                                    </m:e>
                                    <m:sup>
                                      <m:r>
                                        <a:rPr lang="id-ID" i="1">
                                          <a:latin typeface="Cambria Math"/>
                                        </a:rPr>
                                        <m:t>𝑥</m:t>
                                      </m:r>
                                    </m:sup>
                                  </m:sSup>
                                </m:e>
                              </m:nary>
                            </m:e>
                          </m:nary>
                        </m:e>
                      </m:nary>
                    </m:oMath>
                  </m:oMathPara>
                </a14:m>
                <a:endParaRPr lang="id-ID" dirty="0" smtClean="0"/>
              </a:p>
              <a:p>
                <a:endParaRPr lang="id-ID" dirty="0" smtClean="0"/>
              </a:p>
              <a:p>
                <a:pPr/>
                <a14:m>
                  <m:oMathPara xmlns:m="http://schemas.openxmlformats.org/officeDocument/2006/math">
                    <m:oMathParaPr>
                      <m:jc m:val="left"/>
                    </m:oMathParaPr>
                    <m:oMath xmlns:m="http://schemas.openxmlformats.org/officeDocument/2006/math">
                      <m:sSub>
                        <m:sSubPr>
                          <m:ctrlPr>
                            <a:rPr lang="id-ID" i="1">
                              <a:latin typeface="Cambria Math"/>
                            </a:rPr>
                          </m:ctrlPr>
                        </m:sSubPr>
                        <m:e>
                          <m:r>
                            <a:rPr lang="id-ID" i="1">
                              <a:latin typeface="Cambria Math"/>
                            </a:rPr>
                            <m:t>𝑦</m:t>
                          </m:r>
                        </m:e>
                        <m:sub>
                          <m:r>
                            <a:rPr lang="id-ID" i="1">
                              <a:latin typeface="Cambria Math"/>
                            </a:rPr>
                            <m:t>𝑝</m:t>
                          </m:r>
                        </m:sub>
                      </m:sSub>
                      <m:r>
                        <a:rPr lang="id-ID" i="1">
                          <a:latin typeface="Cambria Math"/>
                        </a:rPr>
                        <m:t>=</m:t>
                      </m:r>
                      <m:sSub>
                        <m:sSubPr>
                          <m:ctrlPr>
                            <a:rPr lang="id-ID" i="1">
                              <a:latin typeface="Cambria Math"/>
                            </a:rPr>
                          </m:ctrlPr>
                        </m:sSubPr>
                        <m:e>
                          <m:r>
                            <a:rPr lang="id-ID" i="1">
                              <a:latin typeface="Cambria Math"/>
                            </a:rPr>
                            <m:t>𝑢</m:t>
                          </m:r>
                        </m:e>
                        <m:sub>
                          <m:r>
                            <a:rPr lang="id-ID" i="1">
                              <a:latin typeface="Cambria Math"/>
                            </a:rPr>
                            <m:t>1</m:t>
                          </m:r>
                        </m:sub>
                      </m:sSub>
                      <m:sSub>
                        <m:sSubPr>
                          <m:ctrlPr>
                            <a:rPr lang="id-ID" i="1">
                              <a:latin typeface="Cambria Math"/>
                            </a:rPr>
                          </m:ctrlPr>
                        </m:sSubPr>
                        <m:e>
                          <m:r>
                            <a:rPr lang="id-ID" i="1">
                              <a:latin typeface="Cambria Math"/>
                            </a:rPr>
                            <m:t>𝑦</m:t>
                          </m:r>
                        </m:e>
                        <m:sub>
                          <m:r>
                            <a:rPr lang="id-ID" i="1">
                              <a:latin typeface="Cambria Math"/>
                            </a:rPr>
                            <m:t>1</m:t>
                          </m:r>
                        </m:sub>
                      </m:sSub>
                      <m:r>
                        <a:rPr lang="id-ID" i="1">
                          <a:latin typeface="Cambria Math"/>
                        </a:rPr>
                        <m:t>+</m:t>
                      </m:r>
                      <m:sSub>
                        <m:sSubPr>
                          <m:ctrlPr>
                            <a:rPr lang="id-ID" i="1">
                              <a:latin typeface="Cambria Math"/>
                            </a:rPr>
                          </m:ctrlPr>
                        </m:sSubPr>
                        <m:e>
                          <m:r>
                            <a:rPr lang="id-ID" i="1">
                              <a:latin typeface="Cambria Math"/>
                            </a:rPr>
                            <m:t>𝑢</m:t>
                          </m:r>
                        </m:e>
                        <m:sub>
                          <m:r>
                            <a:rPr lang="id-ID" i="1">
                              <a:latin typeface="Cambria Math"/>
                            </a:rPr>
                            <m:t>2</m:t>
                          </m:r>
                        </m:sub>
                      </m:sSub>
                      <m:sSub>
                        <m:sSubPr>
                          <m:ctrlPr>
                            <a:rPr lang="id-ID" i="1">
                              <a:latin typeface="Cambria Math"/>
                            </a:rPr>
                          </m:ctrlPr>
                        </m:sSubPr>
                        <m:e>
                          <m:r>
                            <a:rPr lang="id-ID" i="1">
                              <a:latin typeface="Cambria Math"/>
                            </a:rPr>
                            <m:t>𝑦</m:t>
                          </m:r>
                        </m:e>
                        <m:sub>
                          <m:r>
                            <a:rPr lang="id-ID" i="1">
                              <a:latin typeface="Cambria Math"/>
                            </a:rPr>
                            <m:t>2</m:t>
                          </m:r>
                        </m:sub>
                      </m:sSub>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m:t>
                      </m:r>
                      <m:f>
                        <m:fPr>
                          <m:ctrlPr>
                            <a:rPr lang="id-ID" i="1">
                              <a:latin typeface="Cambria Math"/>
                            </a:rPr>
                          </m:ctrlPr>
                        </m:fPr>
                        <m:num>
                          <m:r>
                            <a:rPr lang="id-ID" i="1">
                              <a:latin typeface="Cambria Math"/>
                            </a:rPr>
                            <m:t>1</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2</m:t>
                              </m:r>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+1</m:t>
                          </m:r>
                        </m:e>
                      </m:d>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sSup>
                        <m:sSupPr>
                          <m:ctrlPr>
                            <a:rPr lang="id-ID" i="1">
                              <a:latin typeface="Cambria Math"/>
                            </a:rPr>
                          </m:ctrlPr>
                        </m:sSupPr>
                        <m:e>
                          <m:r>
                            <a:rPr lang="id-ID" i="1">
                              <a:latin typeface="Cambria Math"/>
                            </a:rPr>
                            <m:t>𝑒</m:t>
                          </m:r>
                        </m:e>
                        <m:sup>
                          <m:r>
                            <a:rPr lang="id-ID" i="1">
                              <a:latin typeface="Cambria Math"/>
                            </a:rPr>
                            <m:t>2</m:t>
                          </m:r>
                          <m:r>
                            <a:rPr lang="id-ID" i="1">
                              <a:latin typeface="Cambria Math"/>
                            </a:rPr>
                            <m:t>𝑥</m:t>
                          </m:r>
                        </m:sup>
                      </m:sSup>
                      <m:r>
                        <a:rPr lang="id-ID" i="1">
                          <a:latin typeface="Cambria Math"/>
                        </a:rPr>
                        <m:t>−</m:t>
                      </m:r>
                      <m:f>
                        <m:fPr>
                          <m:ctrlPr>
                            <a:rPr lang="id-ID" i="1">
                              <a:latin typeface="Cambria Math"/>
                            </a:rPr>
                          </m:ctrlPr>
                        </m:fPr>
                        <m:num>
                          <m:r>
                            <a:rPr lang="id-ID" i="1">
                              <a:latin typeface="Cambria Math"/>
                            </a:rPr>
                            <m:t>4</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+2</m:t>
                          </m:r>
                        </m:e>
                      </m:d>
                      <m:sSup>
                        <m:sSupPr>
                          <m:ctrlPr>
                            <a:rPr lang="id-ID" i="1">
                              <a:latin typeface="Cambria Math"/>
                            </a:rPr>
                          </m:ctrlPr>
                        </m:sSupPr>
                        <m:e>
                          <m:r>
                            <a:rPr lang="id-ID" i="1">
                              <a:latin typeface="Cambria Math"/>
                            </a:rPr>
                            <m:t>𝑒</m:t>
                          </m:r>
                        </m:e>
                        <m:sup>
                          <m:r>
                            <a:rPr lang="id-ID" i="1">
                              <a:latin typeface="Cambria Math"/>
                            </a:rPr>
                            <m:t>𝑥</m:t>
                          </m:r>
                        </m:sup>
                      </m:sSup>
                      <m:sSup>
                        <m:sSupPr>
                          <m:ctrlPr>
                            <a:rPr lang="id-ID" i="1">
                              <a:latin typeface="Cambria Math"/>
                            </a:rPr>
                          </m:ctrlPr>
                        </m:sSupPr>
                        <m:e>
                          <m:r>
                            <a:rPr lang="id-ID" i="1">
                              <a:latin typeface="Cambria Math"/>
                            </a:rPr>
                            <m:t>𝑒</m:t>
                          </m:r>
                        </m:e>
                        <m:sup>
                          <m:r>
                            <a:rPr lang="id-ID" i="1">
                              <a:latin typeface="Cambria Math"/>
                            </a:rPr>
                            <m:t>−</m:t>
                          </m:r>
                          <m:r>
                            <a:rPr lang="id-ID" i="1">
                              <a:latin typeface="Cambria Math"/>
                            </a:rPr>
                            <m:t>𝑥</m:t>
                          </m:r>
                        </m:sup>
                      </m:sSup>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m:t>
                      </m:r>
                      <m:f>
                        <m:fPr>
                          <m:ctrlPr>
                            <a:rPr lang="id-ID" i="1">
                              <a:latin typeface="Cambria Math"/>
                            </a:rPr>
                          </m:ctrlPr>
                        </m:fPr>
                        <m:num>
                          <m:r>
                            <a:rPr lang="id-ID" i="1">
                              <a:latin typeface="Cambria Math"/>
                            </a:rPr>
                            <m:t>1</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2</m:t>
                              </m:r>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+1</m:t>
                          </m:r>
                        </m:e>
                      </m:d>
                      <m:r>
                        <a:rPr lang="id-ID" i="1">
                          <a:latin typeface="Cambria Math"/>
                        </a:rPr>
                        <m:t>−</m:t>
                      </m:r>
                      <m:f>
                        <m:fPr>
                          <m:ctrlPr>
                            <a:rPr lang="id-ID" i="1">
                              <a:latin typeface="Cambria Math"/>
                            </a:rPr>
                          </m:ctrlPr>
                        </m:fPr>
                        <m:num>
                          <m:r>
                            <a:rPr lang="id-ID" i="1">
                              <a:latin typeface="Cambria Math"/>
                            </a:rPr>
                            <m:t>4</m:t>
                          </m:r>
                        </m:num>
                        <m:den>
                          <m:r>
                            <a:rPr lang="id-ID" i="1">
                              <a:latin typeface="Cambria Math"/>
                            </a:rPr>
                            <m:t>3</m:t>
                          </m:r>
                        </m:den>
                      </m:f>
                      <m:d>
                        <m:dPr>
                          <m:ctrlPr>
                            <a:rPr lang="id-ID" i="1">
                              <a:latin typeface="Cambria Math"/>
                            </a:rPr>
                          </m:ctrlPr>
                        </m:dPr>
                        <m:e>
                          <m:sSup>
                            <m:sSupPr>
                              <m:ctrlPr>
                                <a:rPr lang="id-ID" i="1">
                                  <a:latin typeface="Cambria Math"/>
                                </a:rPr>
                              </m:ctrlPr>
                            </m:sSupPr>
                            <m:e>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+2</m:t>
                          </m:r>
                        </m:e>
                      </m:d>
                    </m:oMath>
                  </m:oMathPara>
                </a14:m>
                <a:endParaRPr lang="id-ID" dirty="0"/>
              </a:p>
              <a:p>
                <a:pPr/>
                <a14:m>
                  <m:oMathPara xmlns:m="http://schemas.openxmlformats.org/officeDocument/2006/math">
                    <m:oMathParaPr>
                      <m:jc m:val="left"/>
                    </m:oMathParaPr>
                    <m:oMath xmlns:m="http://schemas.openxmlformats.org/officeDocument/2006/math">
                      <m:r>
                        <a:rPr lang="id-ID" i="1">
                          <a:latin typeface="Cambria Math"/>
                        </a:rPr>
                        <m:t>=</m:t>
                      </m:r>
                      <m:sSup>
                        <m:sSupPr>
                          <m:ctrlPr>
                            <a:rPr lang="id-ID" i="1">
                              <a:latin typeface="Cambria Math"/>
                            </a:rPr>
                          </m:ctrlPr>
                        </m:sSupPr>
                        <m:e>
                          <m:r>
                            <a:rPr lang="id-ID" i="1">
                              <a:latin typeface="Cambria Math"/>
                            </a:rPr>
                            <m:t>−2</m:t>
                          </m:r>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−3</m:t>
                      </m:r>
                    </m:oMath>
                  </m:oMathPara>
                </a14:m>
                <a:endParaRPr lang="id-ID" dirty="0"/>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9020769"/>
      </p:ext>
    </p:extLst>
  </p:cSld>
  <p:clrMapOvr>
    <a:masterClrMapping/>
  </p:clrMapOvr>
  <mc:AlternateContent xmlns:mc="http://schemas.openxmlformats.org/markup-compatibility/2006">
    <mc:Choice xmlns:p14="http://schemas.microsoft.com/office/powerpoint/2010/main" Requires="p14">
      <p:transition spd="slow" p14:dur="2000" advTm="49952"/>
    </mc:Choice>
    <mc:Fallback>
      <p:transition spd="slow" advTm="4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1828800"/>
                <a:ext cx="4130040" cy="1794972"/>
              </a:xfrm>
            </p:spPr>
            <p:txBody>
              <a:bodyPr/>
              <a:lstStyle/>
              <a:p>
                <a:pPr/>
                <a14:m>
                  <m:oMathPara xmlns:m="http://schemas.openxmlformats.org/officeDocument/2006/math">
                    <m:oMathParaPr>
                      <m:jc m:val="left"/>
                    </m:oMathParaPr>
                    <m:oMath xmlns:m="http://schemas.openxmlformats.org/officeDocument/2006/math">
                      <m:r>
                        <a:rPr lang="id-ID" i="1">
                          <a:latin typeface="Cambria Math"/>
                        </a:rPr>
                        <m:t>𝑦</m:t>
                      </m:r>
                      <m:r>
                        <a:rPr lang="id-ID" i="1">
                          <a:latin typeface="Cambria Math"/>
                        </a:rPr>
                        <m:t>=</m:t>
                      </m:r>
                      <m:sSub>
                        <m:sSubPr>
                          <m:ctrlPr>
                            <a:rPr lang="id-ID" i="1">
                              <a:latin typeface="Cambria Math"/>
                            </a:rPr>
                          </m:ctrlPr>
                        </m:sSubPr>
                        <m:e>
                          <m:r>
                            <a:rPr lang="id-ID" i="1">
                              <a:latin typeface="Cambria Math"/>
                            </a:rPr>
                            <m:t>𝑦</m:t>
                          </m:r>
                        </m:e>
                        <m:sub>
                          <m:r>
                            <a:rPr lang="id-ID" i="1">
                              <a:latin typeface="Cambria Math"/>
                            </a:rPr>
                            <m:t>h</m:t>
                          </m:r>
                        </m:sub>
                      </m:sSub>
                      <m:r>
                        <a:rPr lang="id-ID" i="1">
                          <a:latin typeface="Cambria Math"/>
                        </a:rPr>
                        <m:t>+</m:t>
                      </m:r>
                      <m:sSub>
                        <m:sSubPr>
                          <m:ctrlPr>
                            <a:rPr lang="id-ID" i="1">
                              <a:latin typeface="Cambria Math"/>
                            </a:rPr>
                          </m:ctrlPr>
                        </m:sSubPr>
                        <m:e>
                          <m:r>
                            <a:rPr lang="id-ID" i="1">
                              <a:latin typeface="Cambria Math"/>
                            </a:rPr>
                            <m:t>𝑦</m:t>
                          </m:r>
                        </m:e>
                        <m:sub>
                          <m:r>
                            <a:rPr lang="id-ID" i="1">
                              <a:latin typeface="Cambria Math"/>
                            </a:rPr>
                            <m:t>𝑝</m:t>
                          </m:r>
                        </m:sub>
                      </m:sSub>
                    </m:oMath>
                  </m:oMathPara>
                </a14:m>
                <a:endParaRPr lang="id-ID" dirty="0"/>
              </a:p>
              <a:p>
                <a:r>
                  <a:rPr lang="id-ID" b="0" dirty="0" smtClean="0"/>
                  <a:t>y</a:t>
                </a:r>
                <a14:m>
                  <m:oMath xmlns:m="http://schemas.openxmlformats.org/officeDocument/2006/math">
                    <m:r>
                      <a:rPr lang="id-ID" i="1">
                        <a:latin typeface="Cambria Math"/>
                      </a:rPr>
                      <m:t>=</m:t>
                    </m:r>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sSub>
                                  <m:sSubPr>
                                    <m:ctrlPr>
                                      <a:rPr lang="id-ID" i="1">
                                        <a:latin typeface="Cambria Math"/>
                                      </a:rPr>
                                    </m:ctrlPr>
                                  </m:sSubPr>
                                  <m:e>
                                    <m:r>
                                      <a:rPr lang="id-ID" i="1">
                                        <a:latin typeface="Cambria Math"/>
                                      </a:rPr>
                                      <m:t>𝑐</m:t>
                                    </m:r>
                                  </m:e>
                                  <m:sub>
                                    <m:r>
                                      <a:rPr lang="id-ID" i="1">
                                        <a:latin typeface="Cambria Math"/>
                                      </a:rPr>
                                      <m:t>1</m:t>
                                    </m:r>
                                  </m:sub>
                                </m:sSub>
                                <m:r>
                                  <a:rPr lang="id-ID" i="1">
                                    <a:latin typeface="Cambria Math"/>
                                  </a:rPr>
                                  <m:t>𝑒</m:t>
                                </m:r>
                              </m:e>
                              <m:sup>
                                <m:r>
                                  <a:rPr lang="id-ID" i="1">
                                    <a:latin typeface="Cambria Math"/>
                                  </a:rPr>
                                  <m:t>2</m:t>
                                </m:r>
                                <m:r>
                                  <a:rPr lang="id-ID" i="1">
                                    <a:latin typeface="Cambria Math"/>
                                  </a:rPr>
                                  <m:t>𝑥</m:t>
                                </m:r>
                              </m:sup>
                            </m:sSup>
                            <m:r>
                              <a:rPr lang="id-ID" i="1">
                                <a:latin typeface="Cambria Math"/>
                              </a:rPr>
                              <m:t>+</m:t>
                            </m:r>
                            <m:sSup>
                              <m:sSupPr>
                                <m:ctrlPr>
                                  <a:rPr lang="id-ID" i="1">
                                    <a:latin typeface="Cambria Math"/>
                                  </a:rPr>
                                </m:ctrlPr>
                              </m:sSupPr>
                              <m:e>
                                <m:sSub>
                                  <m:sSubPr>
                                    <m:ctrlPr>
                                      <a:rPr lang="id-ID" i="1">
                                        <a:latin typeface="Cambria Math"/>
                                      </a:rPr>
                                    </m:ctrlPr>
                                  </m:sSubPr>
                                  <m:e>
                                    <m:r>
                                      <a:rPr lang="id-ID" i="1">
                                        <a:latin typeface="Cambria Math"/>
                                      </a:rPr>
                                      <m:t>𝑐</m:t>
                                    </m:r>
                                  </m:e>
                                  <m:sub>
                                    <m:r>
                                      <a:rPr lang="id-ID" i="1">
                                        <a:latin typeface="Cambria Math"/>
                                      </a:rPr>
                                      <m:t>2</m:t>
                                    </m:r>
                                  </m:sub>
                                </m:sSub>
                                <m:r>
                                  <a:rPr lang="id-ID" i="1">
                                    <a:latin typeface="Cambria Math"/>
                                  </a:rPr>
                                  <m:t>𝑒</m:t>
                                </m:r>
                              </m:e>
                              <m:sup>
                                <m:r>
                                  <a:rPr lang="id-ID" i="1">
                                    <a:latin typeface="Cambria Math"/>
                                  </a:rPr>
                                  <m:t>−</m:t>
                                </m:r>
                                <m:r>
                                  <a:rPr lang="id-ID" i="1">
                                    <a:latin typeface="Cambria Math"/>
                                  </a:rPr>
                                  <m:t>𝑥</m:t>
                                </m:r>
                              </m:sup>
                            </m:sSup>
                          </m:e>
                        </m:groupChr>
                      </m:e>
                      <m:lim>
                        <m:sSub>
                          <m:sSubPr>
                            <m:ctrlPr>
                              <a:rPr lang="id-ID" i="1">
                                <a:latin typeface="Cambria Math"/>
                              </a:rPr>
                            </m:ctrlPr>
                          </m:sSubPr>
                          <m:e>
                            <m:r>
                              <a:rPr lang="id-ID" i="1">
                                <a:latin typeface="Cambria Math"/>
                              </a:rPr>
                              <m:t>𝑦</m:t>
                            </m:r>
                          </m:e>
                          <m:sub>
                            <m:r>
                              <a:rPr lang="id-ID" i="1">
                                <a:latin typeface="Cambria Math"/>
                              </a:rPr>
                              <m:t>h</m:t>
                            </m:r>
                          </m:sub>
                        </m:sSub>
                      </m:lim>
                    </m:limLow>
                    <m:r>
                      <a:rPr lang="id-ID" i="1">
                        <a:latin typeface="Cambria Math"/>
                      </a:rPr>
                      <m:t>−</m:t>
                    </m:r>
                    <m:limLow>
                      <m:limLowPr>
                        <m:ctrlPr>
                          <a:rPr lang="id-ID" i="1">
                            <a:latin typeface="Cambria Math"/>
                          </a:rPr>
                        </m:ctrlPr>
                      </m:limLowPr>
                      <m:e>
                        <m:groupChr>
                          <m:groupChrPr>
                            <m:chr m:val="⏟"/>
                            <m:ctrlPr>
                              <a:rPr lang="id-ID" i="1">
                                <a:latin typeface="Cambria Math"/>
                              </a:rPr>
                            </m:ctrlPr>
                          </m:groupChrPr>
                          <m:e>
                            <m:sSup>
                              <m:sSupPr>
                                <m:ctrlPr>
                                  <a:rPr lang="id-ID" i="1">
                                    <a:latin typeface="Cambria Math"/>
                                  </a:rPr>
                                </m:ctrlPr>
                              </m:sSupPr>
                              <m:e>
                                <m:r>
                                  <a:rPr lang="id-ID" i="1">
                                    <a:latin typeface="Cambria Math"/>
                                  </a:rPr>
                                  <m:t>2</m:t>
                                </m:r>
                                <m:r>
                                  <a:rPr lang="id-ID" i="1">
                                    <a:latin typeface="Cambria Math"/>
                                  </a:rPr>
                                  <m:t>𝑥</m:t>
                                </m:r>
                              </m:e>
                              <m:sup>
                                <m:r>
                                  <a:rPr lang="id-ID" i="1">
                                    <a:latin typeface="Cambria Math"/>
                                  </a:rPr>
                                  <m:t>2</m:t>
                                </m:r>
                              </m:sup>
                            </m:sSup>
                            <m:r>
                              <a:rPr lang="id-ID" i="1">
                                <a:latin typeface="Cambria Math"/>
                              </a:rPr>
                              <m:t>+2</m:t>
                            </m:r>
                            <m:r>
                              <a:rPr lang="id-ID" i="1">
                                <a:latin typeface="Cambria Math"/>
                              </a:rPr>
                              <m:t>𝑥</m:t>
                            </m:r>
                            <m:r>
                              <a:rPr lang="id-ID" i="1">
                                <a:latin typeface="Cambria Math"/>
                              </a:rPr>
                              <m:t>−3</m:t>
                            </m:r>
                          </m:e>
                        </m:groupChr>
                      </m:e>
                      <m:lim>
                        <m:sSub>
                          <m:sSubPr>
                            <m:ctrlPr>
                              <a:rPr lang="id-ID" i="1">
                                <a:latin typeface="Cambria Math"/>
                              </a:rPr>
                            </m:ctrlPr>
                          </m:sSubPr>
                          <m:e>
                            <m:r>
                              <a:rPr lang="id-ID" i="1">
                                <a:latin typeface="Cambria Math"/>
                              </a:rPr>
                              <m:t>𝑦</m:t>
                            </m:r>
                          </m:e>
                          <m:sub>
                            <m:r>
                              <a:rPr lang="id-ID" i="1">
                                <a:latin typeface="Cambria Math"/>
                              </a:rPr>
                              <m:t>𝑝</m:t>
                            </m:r>
                          </m:sub>
                        </m:sSub>
                      </m:lim>
                    </m:limLow>
                  </m:oMath>
                </a14:m>
                <a:endParaRPr lang="id-ID" dirty="0"/>
              </a:p>
              <a:p>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1828800"/>
                <a:ext cx="4130040" cy="1794972"/>
              </a:xfrm>
              <a:blipFill rotWithShape="1">
                <a:blip r:embed="rId4"/>
                <a:stretch>
                  <a:fillRect l="-886"/>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40228053"/>
      </p:ext>
    </p:extLst>
  </p:cSld>
  <p:clrMapOvr>
    <a:masterClrMapping/>
  </p:clrMapOvr>
  <mc:AlternateContent xmlns:mc="http://schemas.openxmlformats.org/markup-compatibility/2006">
    <mc:Choice xmlns:p14="http://schemas.microsoft.com/office/powerpoint/2010/main" Requires="p14">
      <p:transition spd="slow" p14:dur="2000" advTm="20322"/>
    </mc:Choice>
    <mc:Fallback>
      <p:transition spd="slow" advTm="20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4600" y="4343400"/>
            <a:ext cx="5648623" cy="1204306"/>
          </a:xfrm>
        </p:spPr>
        <p:txBody>
          <a:bodyPr/>
          <a:lstStyle/>
          <a:p>
            <a:r>
              <a:rPr lang="id-ID" dirty="0"/>
              <a:t>Penerapan PDB </a:t>
            </a:r>
            <a:r>
              <a:rPr lang="id-ID" dirty="0" smtClean="0"/>
              <a:t>dalam kehidupan </a:t>
            </a:r>
            <a:r>
              <a:rPr lang="id-ID" dirty="0"/>
              <a:t>sehari-hari</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42393980"/>
      </p:ext>
    </p:extLst>
  </p:cSld>
  <p:clrMapOvr>
    <a:masterClrMapping/>
  </p:clrMapOvr>
  <mc:AlternateContent xmlns:mc="http://schemas.openxmlformats.org/markup-compatibility/2006">
    <mc:Choice xmlns:p14="http://schemas.microsoft.com/office/powerpoint/2010/main" Requires="p14">
      <p:transition spd="slow" p14:dur="2000" advTm="11776"/>
    </mc:Choice>
    <mc:Fallback>
      <p:transition spd="slow" advTm="1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46605" t="37284" r="26100" b="6607"/>
          <a:stretch/>
        </p:blipFill>
        <p:spPr bwMode="auto">
          <a:xfrm>
            <a:off x="304800" y="762000"/>
            <a:ext cx="1981200" cy="175260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Rectangle 4"/>
              <p:cNvSpPr/>
              <p:nvPr/>
            </p:nvSpPr>
            <p:spPr>
              <a:xfrm>
                <a:off x="2429540" y="838200"/>
                <a:ext cx="6477000" cy="3212418"/>
              </a:xfrm>
              <a:prstGeom prst="rect">
                <a:avLst/>
              </a:prstGeom>
            </p:spPr>
            <p:txBody>
              <a:bodyPr wrap="square">
                <a:spAutoFit/>
              </a:bodyPr>
              <a:lstStyle/>
              <a:p>
                <a:r>
                  <a:rPr lang="id-ID" dirty="0"/>
                  <a:t>Perhatikan suatu rangkaian (gambar di </a:t>
                </a:r>
                <a:r>
                  <a:rPr lang="id-ID" dirty="0" smtClean="0"/>
                  <a:t>samping) </a:t>
                </a:r>
                <a:r>
                  <a:rPr lang="id-ID" dirty="0"/>
                  <a:t>dengan sebuah tahanan (R ohm), dan sebuah kumparan (L Henry) dan sebuah kapasitor (C farad) dalam rangkaian seri dengan sumber gaya elektromotif yang menyediakan suatu voltase E(t) volt pada saat t. </a:t>
                </a:r>
                <a:endParaRPr lang="id-ID" dirty="0" smtClean="0"/>
              </a:p>
              <a:p>
                <a:r>
                  <a:rPr lang="id-ID" dirty="0" smtClean="0"/>
                  <a:t>Hukum Kirchhoff untuk </a:t>
                </a:r>
                <a:r>
                  <a:rPr lang="id-ID" dirty="0"/>
                  <a:t>kasus ini, muatan Q pada kapasitor, diukur dalam coulomb, memenuhi</a:t>
                </a:r>
              </a:p>
              <a:p>
                <a:r>
                  <a:rPr lang="id-ID" dirty="0"/>
                  <a:t> </a:t>
                </a:r>
              </a:p>
              <a:p>
                <a:pPr/>
                <a14:m>
                  <m:oMathPara xmlns:m="http://schemas.openxmlformats.org/officeDocument/2006/math">
                    <m:oMathParaPr>
                      <m:jc m:val="centerGroup"/>
                    </m:oMathParaPr>
                    <m:oMath xmlns:m="http://schemas.openxmlformats.org/officeDocument/2006/math">
                      <m:r>
                        <a:rPr lang="id-ID" i="1">
                          <a:latin typeface="Cambria Math"/>
                        </a:rPr>
                        <m:t>𝐿</m:t>
                      </m:r>
                      <m:f>
                        <m:fPr>
                          <m:ctrlPr>
                            <a:rPr lang="id-ID" i="1">
                              <a:latin typeface="Cambria Math"/>
                            </a:rPr>
                          </m:ctrlPr>
                        </m:fPr>
                        <m:num>
                          <m:sSup>
                            <m:sSupPr>
                              <m:ctrlPr>
                                <a:rPr lang="id-ID" i="1">
                                  <a:latin typeface="Cambria Math"/>
                                </a:rPr>
                              </m:ctrlPr>
                            </m:sSupPr>
                            <m:e>
                              <m:r>
                                <a:rPr lang="id-ID" i="1">
                                  <a:latin typeface="Cambria Math"/>
                                </a:rPr>
                                <m:t>𝑑</m:t>
                              </m:r>
                            </m:e>
                            <m:sup>
                              <m:r>
                                <a:rPr lang="id-ID" i="1">
                                  <a:latin typeface="Cambria Math"/>
                                </a:rPr>
                                <m:t>2</m:t>
                              </m:r>
                            </m:sup>
                          </m:sSup>
                          <m:r>
                            <a:rPr lang="id-ID" i="1">
                              <a:latin typeface="Cambria Math"/>
                            </a:rPr>
                            <m:t>𝑄</m:t>
                          </m:r>
                        </m:num>
                        <m:den>
                          <m:sSup>
                            <m:sSupPr>
                              <m:ctrlPr>
                                <a:rPr lang="id-ID" i="1">
                                  <a:latin typeface="Cambria Math"/>
                                </a:rPr>
                              </m:ctrlPr>
                            </m:sSupPr>
                            <m:e>
                              <m:r>
                                <a:rPr lang="id-ID" i="1">
                                  <a:latin typeface="Cambria Math"/>
                                </a:rPr>
                                <m:t>𝑑𝑡</m:t>
                              </m:r>
                            </m:e>
                            <m:sup>
                              <m:r>
                                <a:rPr lang="id-ID" i="1">
                                  <a:latin typeface="Cambria Math"/>
                                </a:rPr>
                                <m:t>2</m:t>
                              </m:r>
                            </m:sup>
                          </m:sSup>
                        </m:den>
                      </m:f>
                      <m:r>
                        <a:rPr lang="id-ID" i="1">
                          <a:latin typeface="Cambria Math"/>
                        </a:rPr>
                        <m:t>+</m:t>
                      </m:r>
                      <m:r>
                        <a:rPr lang="id-ID" i="1">
                          <a:latin typeface="Cambria Math"/>
                        </a:rPr>
                        <m:t>𝑅</m:t>
                      </m:r>
                      <m:f>
                        <m:fPr>
                          <m:ctrlPr>
                            <a:rPr lang="id-ID" i="1">
                              <a:latin typeface="Cambria Math"/>
                            </a:rPr>
                          </m:ctrlPr>
                        </m:fPr>
                        <m:num>
                          <m:r>
                            <a:rPr lang="id-ID" i="1">
                              <a:latin typeface="Cambria Math"/>
                            </a:rPr>
                            <m:t>𝑑𝑄</m:t>
                          </m:r>
                        </m:num>
                        <m:den>
                          <m:r>
                            <a:rPr lang="id-ID" i="1">
                              <a:latin typeface="Cambria Math"/>
                            </a:rPr>
                            <m:t>𝑑𝑡</m:t>
                          </m:r>
                        </m:den>
                      </m:f>
                      <m:r>
                        <a:rPr lang="id-ID" i="1">
                          <a:latin typeface="Cambria Math"/>
                        </a:rPr>
                        <m:t>+</m:t>
                      </m:r>
                      <m:f>
                        <m:fPr>
                          <m:ctrlPr>
                            <a:rPr lang="id-ID" i="1">
                              <a:latin typeface="Cambria Math"/>
                            </a:rPr>
                          </m:ctrlPr>
                        </m:fPr>
                        <m:num>
                          <m:r>
                            <a:rPr lang="id-ID" i="1">
                              <a:latin typeface="Cambria Math"/>
                            </a:rPr>
                            <m:t>1</m:t>
                          </m:r>
                        </m:num>
                        <m:den>
                          <m:r>
                            <a:rPr lang="id-ID" i="1">
                              <a:latin typeface="Cambria Math"/>
                            </a:rPr>
                            <m:t>𝐶</m:t>
                          </m:r>
                        </m:den>
                      </m:f>
                      <m:r>
                        <a:rPr lang="id-ID" i="1">
                          <a:latin typeface="Cambria Math"/>
                        </a:rPr>
                        <m:t>𝑄</m:t>
                      </m:r>
                      <m:r>
                        <a:rPr lang="id-ID" i="1">
                          <a:latin typeface="Cambria Math"/>
                        </a:rPr>
                        <m:t>=</m:t>
                      </m:r>
                      <m:r>
                        <a:rPr lang="id-ID" i="1">
                          <a:latin typeface="Cambria Math"/>
                        </a:rPr>
                        <m:t>𝐸</m:t>
                      </m:r>
                      <m:r>
                        <a:rPr lang="id-ID" i="1">
                          <a:latin typeface="Cambria Math"/>
                        </a:rPr>
                        <m:t>(</m:t>
                      </m:r>
                      <m:r>
                        <a:rPr lang="id-ID" i="1">
                          <a:latin typeface="Cambria Math"/>
                        </a:rPr>
                        <m:t>𝑡</m:t>
                      </m:r>
                      <m:r>
                        <a:rPr lang="id-ID" i="1">
                          <a:latin typeface="Cambria Math"/>
                        </a:rPr>
                        <m:t>)</m:t>
                      </m:r>
                    </m:oMath>
                  </m:oMathPara>
                </a14:m>
                <a:endParaRPr lang="id-ID" dirty="0"/>
              </a:p>
              <a:p>
                <a:r>
                  <a:rPr lang="id-ID" dirty="0"/>
                  <a:t> </a:t>
                </a:r>
              </a:p>
            </p:txBody>
          </p:sp>
        </mc:Choice>
        <mc:Fallback xmlns="">
          <p:sp>
            <p:nvSpPr>
              <p:cNvPr id="5" name="Rectangle 4"/>
              <p:cNvSpPr>
                <a:spLocks noRot="1" noChangeAspect="1" noMove="1" noResize="1" noEditPoints="1" noAdjustHandles="1" noChangeArrowheads="1" noChangeShapeType="1" noTextEdit="1"/>
              </p:cNvSpPr>
              <p:nvPr/>
            </p:nvSpPr>
            <p:spPr>
              <a:xfrm>
                <a:off x="2429540" y="838200"/>
                <a:ext cx="6477000" cy="3212418"/>
              </a:xfrm>
              <a:prstGeom prst="rect">
                <a:avLst/>
              </a:prstGeom>
              <a:blipFill rotWithShape="1">
                <a:blip r:embed="rId6"/>
                <a:stretch>
                  <a:fillRect l="-847" t="-951" r="-1130"/>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53854387"/>
      </p:ext>
    </p:extLst>
  </p:cSld>
  <p:clrMapOvr>
    <a:masterClrMapping/>
  </p:clrMapOvr>
  <mc:AlternateContent xmlns:mc="http://schemas.openxmlformats.org/markup-compatibility/2006">
    <mc:Choice xmlns:p14="http://schemas.microsoft.com/office/powerpoint/2010/main" Requires="p14">
      <p:transition spd="slow" p14:dur="2000" advTm="60448"/>
    </mc:Choice>
    <mc:Fallback>
      <p:transition spd="slow" advTm="6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id-ID" b="0" dirty="0"/>
                  <a:t>Arus </a:t>
                </a:r>
                <a14:m>
                  <m:oMath xmlns:m="http://schemas.openxmlformats.org/officeDocument/2006/math">
                    <m:r>
                      <a:rPr lang="id-ID" b="0" i="1">
                        <a:latin typeface="Cambria Math"/>
                      </a:rPr>
                      <m:t>𝐼</m:t>
                    </m:r>
                    <m:r>
                      <a:rPr lang="id-ID" b="0" i="1">
                        <a:latin typeface="Cambria Math"/>
                      </a:rPr>
                      <m:t>=</m:t>
                    </m:r>
                    <m:f>
                      <m:fPr>
                        <m:ctrlPr>
                          <a:rPr lang="id-ID" b="0" i="1">
                            <a:latin typeface="Cambria Math"/>
                          </a:rPr>
                        </m:ctrlPr>
                      </m:fPr>
                      <m:num>
                        <m:r>
                          <a:rPr lang="id-ID" b="0" i="1">
                            <a:latin typeface="Cambria Math"/>
                          </a:rPr>
                          <m:t>𝑑𝑄</m:t>
                        </m:r>
                      </m:num>
                      <m:den>
                        <m:r>
                          <a:rPr lang="id-ID" b="0" i="1">
                            <a:latin typeface="Cambria Math"/>
                          </a:rPr>
                          <m:t>𝑑𝑡</m:t>
                        </m:r>
                      </m:den>
                    </m:f>
                  </m:oMath>
                </a14:m>
                <a:r>
                  <a:rPr lang="id-ID" b="0" dirty="0"/>
                  <a:t> , diukur dalam ampere, memenuhi persamaan yang diperoleh dengan pendiferensialan persamaan di atas terhadap t, yaitu</a:t>
                </a:r>
              </a:p>
              <a:p>
                <a:r>
                  <a:rPr lang="id-ID" dirty="0"/>
                  <a:t> </a:t>
                </a:r>
              </a:p>
              <a:p>
                <a:pPr/>
                <a14:m>
                  <m:oMathPara xmlns:m="http://schemas.openxmlformats.org/officeDocument/2006/math">
                    <m:oMathParaPr>
                      <m:jc m:val="centerGroup"/>
                    </m:oMathParaPr>
                    <m:oMath xmlns:m="http://schemas.openxmlformats.org/officeDocument/2006/math">
                      <m:r>
                        <a:rPr lang="id-ID" i="1">
                          <a:latin typeface="Cambria Math"/>
                        </a:rPr>
                        <m:t>𝐿</m:t>
                      </m:r>
                      <m:f>
                        <m:fPr>
                          <m:ctrlPr>
                            <a:rPr lang="id-ID" i="1">
                              <a:latin typeface="Cambria Math"/>
                            </a:rPr>
                          </m:ctrlPr>
                        </m:fPr>
                        <m:num>
                          <m:sSup>
                            <m:sSupPr>
                              <m:ctrlPr>
                                <a:rPr lang="id-ID" i="1">
                                  <a:latin typeface="Cambria Math"/>
                                </a:rPr>
                              </m:ctrlPr>
                            </m:sSupPr>
                            <m:e>
                              <m:r>
                                <a:rPr lang="id-ID" i="1">
                                  <a:latin typeface="Cambria Math"/>
                                </a:rPr>
                                <m:t>𝑑</m:t>
                              </m:r>
                            </m:e>
                            <m:sup>
                              <m:r>
                                <a:rPr lang="id-ID" i="1">
                                  <a:latin typeface="Cambria Math"/>
                                </a:rPr>
                                <m:t>2</m:t>
                              </m:r>
                            </m:sup>
                          </m:sSup>
                          <m:r>
                            <a:rPr lang="id-ID" i="1">
                              <a:latin typeface="Cambria Math"/>
                            </a:rPr>
                            <m:t>𝑄</m:t>
                          </m:r>
                        </m:num>
                        <m:den>
                          <m:sSup>
                            <m:sSupPr>
                              <m:ctrlPr>
                                <a:rPr lang="id-ID" i="1">
                                  <a:latin typeface="Cambria Math"/>
                                </a:rPr>
                              </m:ctrlPr>
                            </m:sSupPr>
                            <m:e>
                              <m:r>
                                <a:rPr lang="id-ID" i="1">
                                  <a:latin typeface="Cambria Math"/>
                                </a:rPr>
                                <m:t>𝑑𝑡</m:t>
                              </m:r>
                            </m:e>
                            <m:sup>
                              <m:r>
                                <a:rPr lang="id-ID" i="1">
                                  <a:latin typeface="Cambria Math"/>
                                </a:rPr>
                                <m:t>2</m:t>
                              </m:r>
                            </m:sup>
                          </m:sSup>
                        </m:den>
                      </m:f>
                      <m:r>
                        <a:rPr lang="id-ID" i="1">
                          <a:latin typeface="Cambria Math"/>
                        </a:rPr>
                        <m:t>+</m:t>
                      </m:r>
                      <m:r>
                        <a:rPr lang="id-ID" i="1">
                          <a:latin typeface="Cambria Math"/>
                        </a:rPr>
                        <m:t>𝑅</m:t>
                      </m:r>
                      <m:f>
                        <m:fPr>
                          <m:ctrlPr>
                            <a:rPr lang="id-ID" i="1">
                              <a:latin typeface="Cambria Math"/>
                            </a:rPr>
                          </m:ctrlPr>
                        </m:fPr>
                        <m:num>
                          <m:r>
                            <a:rPr lang="id-ID" i="1">
                              <a:latin typeface="Cambria Math"/>
                            </a:rPr>
                            <m:t>𝑑𝑄</m:t>
                          </m:r>
                        </m:num>
                        <m:den>
                          <m:r>
                            <a:rPr lang="id-ID" i="1">
                              <a:latin typeface="Cambria Math"/>
                            </a:rPr>
                            <m:t>𝑑𝑡</m:t>
                          </m:r>
                        </m:den>
                      </m:f>
                      <m:r>
                        <a:rPr lang="id-ID" i="1">
                          <a:latin typeface="Cambria Math"/>
                        </a:rPr>
                        <m:t>+</m:t>
                      </m:r>
                      <m:f>
                        <m:fPr>
                          <m:ctrlPr>
                            <a:rPr lang="id-ID" i="1">
                              <a:latin typeface="Cambria Math"/>
                            </a:rPr>
                          </m:ctrlPr>
                        </m:fPr>
                        <m:num>
                          <m:r>
                            <a:rPr lang="id-ID" i="1">
                              <a:latin typeface="Cambria Math"/>
                            </a:rPr>
                            <m:t>1</m:t>
                          </m:r>
                        </m:num>
                        <m:den>
                          <m:r>
                            <a:rPr lang="id-ID" i="1">
                              <a:latin typeface="Cambria Math"/>
                            </a:rPr>
                            <m:t>𝐶</m:t>
                          </m:r>
                        </m:den>
                      </m:f>
                      <m:r>
                        <a:rPr lang="id-ID" i="1">
                          <a:latin typeface="Cambria Math"/>
                        </a:rPr>
                        <m:t>𝑄</m:t>
                      </m:r>
                      <m:r>
                        <a:rPr lang="id-ID" i="1">
                          <a:latin typeface="Cambria Math"/>
                        </a:rPr>
                        <m:t>=</m:t>
                      </m:r>
                      <m:sSup>
                        <m:sSupPr>
                          <m:ctrlPr>
                            <a:rPr lang="id-ID" i="1">
                              <a:latin typeface="Cambria Math"/>
                            </a:rPr>
                          </m:ctrlPr>
                        </m:sSupPr>
                        <m:e>
                          <m:r>
                            <a:rPr lang="id-ID" i="1">
                              <a:latin typeface="Cambria Math"/>
                            </a:rPr>
                            <m:t>𝐸</m:t>
                          </m:r>
                        </m:e>
                        <m:sup>
                          <m:r>
                            <a:rPr lang="id-ID" i="1">
                              <a:latin typeface="Cambria Math"/>
                            </a:rPr>
                            <m:t>′</m:t>
                          </m:r>
                        </m:sup>
                      </m:sSup>
                      <m:r>
                        <a:rPr lang="id-ID" i="1">
                          <a:latin typeface="Cambria Math"/>
                        </a:rPr>
                        <m:t>(</m:t>
                      </m:r>
                      <m:r>
                        <a:rPr lang="id-ID" i="1">
                          <a:latin typeface="Cambria Math"/>
                        </a:rPr>
                        <m:t>𝑡</m:t>
                      </m:r>
                      <m:r>
                        <a:rPr lang="id-ID" i="1">
                          <a:latin typeface="Cambria Math"/>
                        </a:rPr>
                        <m:t>)</m:t>
                      </m:r>
                    </m:oMath>
                  </m:oMathPara>
                </a14:m>
                <a:endParaRPr lang="id-ID"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405"/>
                </a:stretch>
              </a:blipFill>
            </p:spPr>
            <p:txBody>
              <a:bodyPr/>
              <a:lstStyle/>
              <a:p>
                <a:r>
                  <a:rPr lang="id-ID">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9544001"/>
      </p:ext>
    </p:extLst>
  </p:cSld>
  <p:clrMapOvr>
    <a:masterClrMapping/>
  </p:clrMapOvr>
  <mc:AlternateContent xmlns:mc="http://schemas.openxmlformats.org/markup-compatibility/2006">
    <mc:Choice xmlns:p14="http://schemas.microsoft.com/office/powerpoint/2010/main" Requires="p14">
      <p:transition spd="slow" p14:dur="2000" advTm="22598"/>
    </mc:Choice>
    <mc:Fallback>
      <p:transition spd="slow" advTm="22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157</TotalTime>
  <Words>1424</Words>
  <Application>Microsoft Office PowerPoint</Application>
  <PresentationFormat>On-screen Show (4:3)</PresentationFormat>
  <Paragraphs>166</Paragraphs>
  <Slides>18</Slides>
  <Notes>0</Notes>
  <HiddenSlides>0</HiddenSlides>
  <MMClips>18</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Angles</vt:lpstr>
      <vt:lpstr>Metode variasi parameter untuk solusi PDB orde dua</vt:lpstr>
      <vt:lpstr>PowerPoint Presentation</vt:lpstr>
      <vt:lpstr>PowerPoint Presentation</vt:lpstr>
      <vt:lpstr>PowerPoint Presentation</vt:lpstr>
      <vt:lpstr>PowerPoint Presentation</vt:lpstr>
      <vt:lpstr>PowerPoint Presentation</vt:lpstr>
      <vt:lpstr>Penerapan PDB dalam kehidupan sehari-hari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Metode variasi parameter untuk solusi PDB orde dua</dc:title>
  <dc:creator>user</dc:creator>
  <cp:lastModifiedBy>user</cp:lastModifiedBy>
  <cp:revision>15</cp:revision>
  <dcterms:created xsi:type="dcterms:W3CDTF">2021-11-05T16:59:02Z</dcterms:created>
  <dcterms:modified xsi:type="dcterms:W3CDTF">2021-11-05T22:08:01Z</dcterms:modified>
</cp:coreProperties>
</file>